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4" r:id="rId3"/>
    <p:sldId id="335" r:id="rId4"/>
    <p:sldId id="524" r:id="rId5"/>
    <p:sldId id="516" r:id="rId6"/>
    <p:sldId id="497" r:id="rId7"/>
    <p:sldId id="510" r:id="rId8"/>
    <p:sldId id="511" r:id="rId9"/>
    <p:sldId id="512" r:id="rId10"/>
    <p:sldId id="468" r:id="rId11"/>
    <p:sldId id="505" r:id="rId12"/>
    <p:sldId id="502" r:id="rId13"/>
    <p:sldId id="504" r:id="rId14"/>
    <p:sldId id="517" r:id="rId15"/>
    <p:sldId id="513" r:id="rId16"/>
    <p:sldId id="495" r:id="rId17"/>
    <p:sldId id="478" r:id="rId18"/>
    <p:sldId id="472" r:id="rId19"/>
    <p:sldId id="485" r:id="rId20"/>
    <p:sldId id="514" r:id="rId21"/>
    <p:sldId id="473" r:id="rId22"/>
    <p:sldId id="518" r:id="rId23"/>
    <p:sldId id="515" r:id="rId24"/>
    <p:sldId id="479" r:id="rId25"/>
    <p:sldId id="507" r:id="rId26"/>
    <p:sldId id="508" r:id="rId27"/>
    <p:sldId id="428" r:id="rId28"/>
    <p:sldId id="450" r:id="rId29"/>
    <p:sldId id="432" r:id="rId30"/>
    <p:sldId id="488" r:id="rId31"/>
    <p:sldId id="509" r:id="rId32"/>
    <p:sldId id="521" r:id="rId33"/>
    <p:sldId id="483" r:id="rId34"/>
    <p:sldId id="456" r:id="rId35"/>
    <p:sldId id="477" r:id="rId36"/>
  </p:sldIdLst>
  <p:sldSz cx="12192000" cy="6858000"/>
  <p:notesSz cx="9525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Veličková" initials="JV" lastIdx="39" clrIdx="0">
    <p:extLst>
      <p:ext uri="{19B8F6BF-5375-455C-9EA6-DF929625EA0E}">
        <p15:presenceInfo xmlns:p15="http://schemas.microsoft.com/office/powerpoint/2012/main" userId="Jana Velič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6259" autoAdjust="0"/>
  </p:normalViewPr>
  <p:slideViewPr>
    <p:cSldViewPr snapToGrid="0">
      <p:cViewPr varScale="1">
        <p:scale>
          <a:sx n="63" d="100"/>
          <a:sy n="63" d="100"/>
        </p:scale>
        <p:origin x="724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442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A6CF6-48F4-4A78-8FC5-29AA644AAD5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9CBB9E-0719-4AD9-A4C7-A7C78D8C5E74}">
      <dgm:prSet phldrT="[Text]" custT="1"/>
      <dgm:spPr/>
      <dgm:t>
        <a:bodyPr/>
        <a:lstStyle/>
        <a:p>
          <a:endParaRPr lang="cs-CZ" sz="2800" dirty="0">
            <a:solidFill>
              <a:schemeClr val="tx2"/>
            </a:solidFill>
          </a:endParaRPr>
        </a:p>
      </dgm:t>
    </dgm:pt>
    <dgm:pt modelId="{554FD5A2-DE22-45A7-B1EB-9A03B49F2480}" type="parTrans" cxnId="{1381D695-66A4-40BE-9D57-FE76260FA25A}">
      <dgm:prSet/>
      <dgm:spPr/>
      <dgm:t>
        <a:bodyPr/>
        <a:lstStyle/>
        <a:p>
          <a:endParaRPr lang="cs-CZ" sz="2800"/>
        </a:p>
      </dgm:t>
    </dgm:pt>
    <dgm:pt modelId="{B8BB7362-6164-4932-81F5-9603398EBBA5}" type="sibTrans" cxnId="{1381D695-66A4-40BE-9D57-FE76260FA25A}">
      <dgm:prSet/>
      <dgm:spPr/>
      <dgm:t>
        <a:bodyPr/>
        <a:lstStyle/>
        <a:p>
          <a:endParaRPr lang="cs-CZ" sz="2800"/>
        </a:p>
      </dgm:t>
    </dgm:pt>
    <dgm:pt modelId="{E17BBA35-84FD-46AE-92F4-53DDC45D5E59}">
      <dgm:prSet phldrT="[Text]" custT="1"/>
      <dgm:spPr/>
      <dgm:t>
        <a:bodyPr/>
        <a:lstStyle/>
        <a:p>
          <a:pPr>
            <a:buNone/>
          </a:pPr>
          <a:r>
            <a:rPr lang="cs-CZ" sz="2800" dirty="0">
              <a:solidFill>
                <a:schemeClr val="tx2"/>
              </a:solidFill>
            </a:rPr>
            <a:t>Představení koncepce         a aktivit (Post)doktorandské školy </a:t>
          </a:r>
          <a:r>
            <a:rPr lang="cs-CZ" sz="2800" dirty="0" err="1">
              <a:solidFill>
                <a:schemeClr val="tx2"/>
              </a:solidFill>
            </a:rPr>
            <a:t>PdF</a:t>
          </a:r>
          <a:r>
            <a:rPr lang="cs-CZ" sz="2800" dirty="0">
              <a:solidFill>
                <a:schemeClr val="tx2"/>
              </a:solidFill>
            </a:rPr>
            <a:t> MU</a:t>
          </a:r>
        </a:p>
      </dgm:t>
    </dgm:pt>
    <dgm:pt modelId="{9DA3ED58-52B1-4EAC-9AA9-67E07D5B003E}" type="parTrans" cxnId="{867A46D3-8714-4CBF-8BBE-205236E14DF7}">
      <dgm:prSet/>
      <dgm:spPr/>
      <dgm:t>
        <a:bodyPr/>
        <a:lstStyle/>
        <a:p>
          <a:endParaRPr lang="cs-CZ" sz="2800"/>
        </a:p>
      </dgm:t>
    </dgm:pt>
    <dgm:pt modelId="{F36215C9-8385-4326-96F3-6D19ABD0FDA0}" type="sibTrans" cxnId="{867A46D3-8714-4CBF-8BBE-205236E14DF7}">
      <dgm:prSet/>
      <dgm:spPr/>
      <dgm:t>
        <a:bodyPr/>
        <a:lstStyle/>
        <a:p>
          <a:endParaRPr lang="cs-CZ" sz="2800"/>
        </a:p>
      </dgm:t>
    </dgm:pt>
    <dgm:pt modelId="{D5779B86-A82A-4B64-A033-47C34141B9D9}">
      <dgm:prSet phldrT="[Text]" custT="1"/>
      <dgm:spPr/>
      <dgm:t>
        <a:bodyPr/>
        <a:lstStyle/>
        <a:p>
          <a:pPr>
            <a:buNone/>
          </a:pPr>
          <a:r>
            <a:rPr lang="cs-CZ" sz="2800" dirty="0">
              <a:solidFill>
                <a:schemeClr val="tx2"/>
              </a:solidFill>
            </a:rPr>
            <a:t>Online diskuse s účastníky akce </a:t>
          </a:r>
          <a:endParaRPr lang="cs-CZ" sz="2800" dirty="0"/>
        </a:p>
      </dgm:t>
    </dgm:pt>
    <dgm:pt modelId="{73BA3778-AB3F-44EA-9400-C0CD34390421}" type="parTrans" cxnId="{D911C85B-8EBE-499B-A30D-A64B1BF2C251}">
      <dgm:prSet/>
      <dgm:spPr/>
      <dgm:t>
        <a:bodyPr/>
        <a:lstStyle/>
        <a:p>
          <a:endParaRPr lang="cs-CZ" sz="2800"/>
        </a:p>
      </dgm:t>
    </dgm:pt>
    <dgm:pt modelId="{BE98080F-EA10-4BCE-A0A7-9D7D960C66E3}" type="sibTrans" cxnId="{D911C85B-8EBE-499B-A30D-A64B1BF2C251}">
      <dgm:prSet/>
      <dgm:spPr/>
      <dgm:t>
        <a:bodyPr/>
        <a:lstStyle/>
        <a:p>
          <a:endParaRPr lang="cs-CZ" sz="2800"/>
        </a:p>
      </dgm:t>
    </dgm:pt>
    <dgm:pt modelId="{543AC74F-9437-4555-A5AF-381699B03367}">
      <dgm:prSet phldrT="[Text]" custT="1"/>
      <dgm:spPr/>
      <dgm:t>
        <a:bodyPr/>
        <a:lstStyle/>
        <a:p>
          <a:endParaRPr lang="cs-CZ" sz="2800" dirty="0">
            <a:solidFill>
              <a:schemeClr val="tx2"/>
            </a:solidFill>
          </a:endParaRPr>
        </a:p>
      </dgm:t>
    </dgm:pt>
    <dgm:pt modelId="{66195181-8EB1-4C62-96C8-1291F5563E9E}" type="parTrans" cxnId="{8047DDB0-6EC2-49E9-980C-A7B4CB1F50F3}">
      <dgm:prSet/>
      <dgm:spPr/>
      <dgm:t>
        <a:bodyPr/>
        <a:lstStyle/>
        <a:p>
          <a:endParaRPr lang="cs-CZ" sz="2800"/>
        </a:p>
      </dgm:t>
    </dgm:pt>
    <dgm:pt modelId="{5E0DD527-0B79-4D05-A389-75279878CE73}" type="sibTrans" cxnId="{8047DDB0-6EC2-49E9-980C-A7B4CB1F50F3}">
      <dgm:prSet/>
      <dgm:spPr/>
      <dgm:t>
        <a:bodyPr/>
        <a:lstStyle/>
        <a:p>
          <a:endParaRPr lang="cs-CZ" sz="2800"/>
        </a:p>
      </dgm:t>
    </dgm:pt>
    <dgm:pt modelId="{634283DC-F3A6-4683-8564-40D0FDF25842}">
      <dgm:prSet phldrT="[Text]" custT="1"/>
      <dgm:spPr/>
      <dgm:t>
        <a:bodyPr/>
        <a:lstStyle/>
        <a:p>
          <a:pPr>
            <a:buNone/>
          </a:pPr>
          <a:r>
            <a:rPr lang="cs-CZ" sz="2800" dirty="0">
              <a:solidFill>
                <a:schemeClr val="tx2"/>
              </a:solidFill>
            </a:rPr>
            <a:t>Panelová diskuse k tématu doktorských studií a jejich podpoře		</a:t>
          </a:r>
        </a:p>
        <a:p>
          <a:pPr>
            <a:buNone/>
          </a:pPr>
          <a:endParaRPr lang="cs-CZ" sz="2800" dirty="0">
            <a:solidFill>
              <a:schemeClr val="tx2"/>
            </a:solidFill>
          </a:endParaRPr>
        </a:p>
      </dgm:t>
    </dgm:pt>
    <dgm:pt modelId="{588C22D8-A373-4477-B51F-9D24EE2D9153}" type="parTrans" cxnId="{7F49839F-83AF-4376-BDAF-602B96A449EB}">
      <dgm:prSet/>
      <dgm:spPr/>
      <dgm:t>
        <a:bodyPr/>
        <a:lstStyle/>
        <a:p>
          <a:endParaRPr lang="cs-CZ" sz="2800"/>
        </a:p>
      </dgm:t>
    </dgm:pt>
    <dgm:pt modelId="{10E49A8F-4CD0-432C-919F-143DE8CC86E9}" type="sibTrans" cxnId="{7F49839F-83AF-4376-BDAF-602B96A449EB}">
      <dgm:prSet/>
      <dgm:spPr/>
      <dgm:t>
        <a:bodyPr/>
        <a:lstStyle/>
        <a:p>
          <a:endParaRPr lang="cs-CZ" sz="2800"/>
        </a:p>
      </dgm:t>
    </dgm:pt>
    <dgm:pt modelId="{FAC23F69-B300-4F7F-AA2D-BAACCD54206E}">
      <dgm:prSet phldrT="[Text]" custT="1"/>
      <dgm:spPr/>
      <dgm:t>
        <a:bodyPr/>
        <a:lstStyle/>
        <a:p>
          <a:pPr>
            <a:buNone/>
          </a:pPr>
          <a:r>
            <a:rPr lang="cs-CZ" sz="2800" dirty="0">
              <a:solidFill>
                <a:schemeClr val="tx2"/>
              </a:solidFill>
            </a:rPr>
            <a:t>Online diskuse s účastníky akce </a:t>
          </a:r>
          <a:endParaRPr lang="cs-CZ" sz="2800" dirty="0"/>
        </a:p>
      </dgm:t>
    </dgm:pt>
    <dgm:pt modelId="{3AD48B72-645D-48E4-BF73-12CB25549F2F}" type="parTrans" cxnId="{0F9D53BB-1E39-492F-BDE4-0771204EF182}">
      <dgm:prSet/>
      <dgm:spPr/>
      <dgm:t>
        <a:bodyPr/>
        <a:lstStyle/>
        <a:p>
          <a:endParaRPr lang="cs-CZ" sz="2800"/>
        </a:p>
      </dgm:t>
    </dgm:pt>
    <dgm:pt modelId="{39C4707F-F844-4214-B011-EA8D62E356D8}" type="sibTrans" cxnId="{0F9D53BB-1E39-492F-BDE4-0771204EF182}">
      <dgm:prSet/>
      <dgm:spPr/>
      <dgm:t>
        <a:bodyPr/>
        <a:lstStyle/>
        <a:p>
          <a:endParaRPr lang="cs-CZ" sz="2800"/>
        </a:p>
      </dgm:t>
    </dgm:pt>
    <dgm:pt modelId="{FA1AFF56-5C58-4B6D-B55A-24CC2C6FC6A9}" type="pres">
      <dgm:prSet presAssocID="{C5DA6CF6-48F4-4A78-8FC5-29AA644AAD59}" presName="layout" presStyleCnt="0">
        <dgm:presLayoutVars>
          <dgm:chMax/>
          <dgm:chPref/>
          <dgm:dir/>
          <dgm:resizeHandles/>
        </dgm:presLayoutVars>
      </dgm:prSet>
      <dgm:spPr/>
    </dgm:pt>
    <dgm:pt modelId="{4B5FAC14-EFD0-4F45-8CC8-BD9412BF1735}" type="pres">
      <dgm:prSet presAssocID="{219CBB9E-0719-4AD9-A4C7-A7C78D8C5E74}" presName="root" presStyleCnt="0">
        <dgm:presLayoutVars>
          <dgm:chMax/>
          <dgm:chPref/>
        </dgm:presLayoutVars>
      </dgm:prSet>
      <dgm:spPr/>
    </dgm:pt>
    <dgm:pt modelId="{7AD49133-6E5E-40C6-BB60-494DE2CF7745}" type="pres">
      <dgm:prSet presAssocID="{219CBB9E-0719-4AD9-A4C7-A7C78D8C5E74}" presName="rootComposite" presStyleCnt="0">
        <dgm:presLayoutVars/>
      </dgm:prSet>
      <dgm:spPr/>
    </dgm:pt>
    <dgm:pt modelId="{5068CC89-8D4E-4211-AE6A-1F91F151C3D0}" type="pres">
      <dgm:prSet presAssocID="{219CBB9E-0719-4AD9-A4C7-A7C78D8C5E74}" presName="ParentAccent" presStyleLbl="alignNode1" presStyleIdx="0" presStyleCnt="2"/>
      <dgm:spPr/>
    </dgm:pt>
    <dgm:pt modelId="{1CA25250-7488-4EC9-B179-C0932BE29C63}" type="pres">
      <dgm:prSet presAssocID="{219CBB9E-0719-4AD9-A4C7-A7C78D8C5E74}" presName="ParentSmallAccent" presStyleLbl="fgAcc1" presStyleIdx="0" presStyleCnt="2"/>
      <dgm:spPr>
        <a:solidFill>
          <a:schemeClr val="tx2">
            <a:alpha val="90000"/>
          </a:schemeClr>
        </a:solidFill>
      </dgm:spPr>
    </dgm:pt>
    <dgm:pt modelId="{F51FFDC3-9D79-4AFF-8F4E-6B9BD783A06B}" type="pres">
      <dgm:prSet presAssocID="{219CBB9E-0719-4AD9-A4C7-A7C78D8C5E74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A3555E55-C4CC-491C-B0E3-70C274BB00DA}" type="pres">
      <dgm:prSet presAssocID="{219CBB9E-0719-4AD9-A4C7-A7C78D8C5E74}" presName="childShape" presStyleCnt="0">
        <dgm:presLayoutVars>
          <dgm:chMax val="0"/>
          <dgm:chPref val="0"/>
        </dgm:presLayoutVars>
      </dgm:prSet>
      <dgm:spPr/>
    </dgm:pt>
    <dgm:pt modelId="{BCA164DC-206D-43B5-8542-7947748BEEB3}" type="pres">
      <dgm:prSet presAssocID="{E17BBA35-84FD-46AE-92F4-53DDC45D5E59}" presName="childComposite" presStyleCnt="0">
        <dgm:presLayoutVars>
          <dgm:chMax val="0"/>
          <dgm:chPref val="0"/>
        </dgm:presLayoutVars>
      </dgm:prSet>
      <dgm:spPr/>
    </dgm:pt>
    <dgm:pt modelId="{8128B1F5-BC98-4607-BAC7-554DEEB770AB}" type="pres">
      <dgm:prSet presAssocID="{E17BBA35-84FD-46AE-92F4-53DDC45D5E59}" presName="ChildAccent" presStyleLbl="solidFgAcc1" presStyleIdx="0" presStyleCnt="4" custLinFactNeighborX="-181" custLinFactNeighborY="-28190"/>
      <dgm:spPr/>
    </dgm:pt>
    <dgm:pt modelId="{0BFB06BD-86F6-462D-AD75-E716B773ABD4}" type="pres">
      <dgm:prSet presAssocID="{E17BBA35-84FD-46AE-92F4-53DDC45D5E59}" presName="Child" presStyleLbl="revTx" presStyleIdx="1" presStyleCnt="6" custLinFactNeighborX="-208" custLinFactNeighborY="26035">
        <dgm:presLayoutVars>
          <dgm:chMax val="0"/>
          <dgm:chPref val="0"/>
          <dgm:bulletEnabled val="1"/>
        </dgm:presLayoutVars>
      </dgm:prSet>
      <dgm:spPr/>
    </dgm:pt>
    <dgm:pt modelId="{0037D109-6F75-4089-AAC7-F1469E6A6770}" type="pres">
      <dgm:prSet presAssocID="{D5779B86-A82A-4B64-A033-47C34141B9D9}" presName="childComposite" presStyleCnt="0">
        <dgm:presLayoutVars>
          <dgm:chMax val="0"/>
          <dgm:chPref val="0"/>
        </dgm:presLayoutVars>
      </dgm:prSet>
      <dgm:spPr/>
    </dgm:pt>
    <dgm:pt modelId="{83482AEF-D234-41FF-B163-8948355D1FD8}" type="pres">
      <dgm:prSet presAssocID="{D5779B86-A82A-4B64-A033-47C34141B9D9}" presName="ChildAccent" presStyleLbl="solidFgAcc1" presStyleIdx="1" presStyleCnt="4" custLinFactY="7421" custLinFactNeighborX="13835" custLinFactNeighborY="100000"/>
      <dgm:spPr/>
    </dgm:pt>
    <dgm:pt modelId="{DE58D9AF-81EE-4D3E-94EB-4BEE5357D145}" type="pres">
      <dgm:prSet presAssocID="{D5779B86-A82A-4B64-A033-47C34141B9D9}" presName="Child" presStyleLbl="revTx" presStyleIdx="2" presStyleCnt="6" custLinFactNeighborX="417" custLinFactNeighborY="67533">
        <dgm:presLayoutVars>
          <dgm:chMax val="0"/>
          <dgm:chPref val="0"/>
          <dgm:bulletEnabled val="1"/>
        </dgm:presLayoutVars>
      </dgm:prSet>
      <dgm:spPr/>
    </dgm:pt>
    <dgm:pt modelId="{153728DD-0A90-45D3-B76A-E0AB4C1B2AF3}" type="pres">
      <dgm:prSet presAssocID="{543AC74F-9437-4555-A5AF-381699B03367}" presName="root" presStyleCnt="0">
        <dgm:presLayoutVars>
          <dgm:chMax/>
          <dgm:chPref/>
        </dgm:presLayoutVars>
      </dgm:prSet>
      <dgm:spPr/>
    </dgm:pt>
    <dgm:pt modelId="{A1D59435-86A8-47C5-BB2C-545D40EBCC13}" type="pres">
      <dgm:prSet presAssocID="{543AC74F-9437-4555-A5AF-381699B03367}" presName="rootComposite" presStyleCnt="0">
        <dgm:presLayoutVars/>
      </dgm:prSet>
      <dgm:spPr/>
    </dgm:pt>
    <dgm:pt modelId="{5591E9F8-A6F3-4E75-AB08-730C1C929F79}" type="pres">
      <dgm:prSet presAssocID="{543AC74F-9437-4555-A5AF-381699B03367}" presName="ParentAccent" presStyleLbl="alignNode1" presStyleIdx="1" presStyleCnt="2"/>
      <dgm:spPr/>
    </dgm:pt>
    <dgm:pt modelId="{3302B183-4F81-444D-874A-D282DB528CC7}" type="pres">
      <dgm:prSet presAssocID="{543AC74F-9437-4555-A5AF-381699B03367}" presName="ParentSmallAccent" presStyleLbl="fgAcc1" presStyleIdx="1" presStyleCnt="2"/>
      <dgm:spPr>
        <a:solidFill>
          <a:schemeClr val="tx2">
            <a:alpha val="90000"/>
          </a:schemeClr>
        </a:solidFill>
      </dgm:spPr>
    </dgm:pt>
    <dgm:pt modelId="{6FB346A6-1F80-4A69-9228-FF5AAE628688}" type="pres">
      <dgm:prSet presAssocID="{543AC74F-9437-4555-A5AF-381699B03367}" presName="Parent" presStyleLbl="revTx" presStyleIdx="3" presStyleCnt="6">
        <dgm:presLayoutVars>
          <dgm:chMax/>
          <dgm:chPref val="4"/>
          <dgm:bulletEnabled val="1"/>
        </dgm:presLayoutVars>
      </dgm:prSet>
      <dgm:spPr/>
    </dgm:pt>
    <dgm:pt modelId="{FCDE5BE0-186E-4C58-9675-FD132BE8E6BB}" type="pres">
      <dgm:prSet presAssocID="{543AC74F-9437-4555-A5AF-381699B03367}" presName="childShape" presStyleCnt="0">
        <dgm:presLayoutVars>
          <dgm:chMax val="0"/>
          <dgm:chPref val="0"/>
        </dgm:presLayoutVars>
      </dgm:prSet>
      <dgm:spPr/>
    </dgm:pt>
    <dgm:pt modelId="{2653EFE3-13E8-479C-BC20-10E0FC1F512B}" type="pres">
      <dgm:prSet presAssocID="{634283DC-F3A6-4683-8564-40D0FDF25842}" presName="childComposite" presStyleCnt="0">
        <dgm:presLayoutVars>
          <dgm:chMax val="0"/>
          <dgm:chPref val="0"/>
        </dgm:presLayoutVars>
      </dgm:prSet>
      <dgm:spPr/>
    </dgm:pt>
    <dgm:pt modelId="{1F33F13B-C19C-40CA-95AF-4B1183DB4C17}" type="pres">
      <dgm:prSet presAssocID="{634283DC-F3A6-4683-8564-40D0FDF25842}" presName="ChildAccent" presStyleLbl="solidFgAcc1" presStyleIdx="2" presStyleCnt="4" custLinFactNeighborY="-35447"/>
      <dgm:spPr/>
    </dgm:pt>
    <dgm:pt modelId="{ABE3991C-CBDF-425F-B06E-A60D27FD2AC8}" type="pres">
      <dgm:prSet presAssocID="{634283DC-F3A6-4683-8564-40D0FDF25842}" presName="Child" presStyleLbl="revTx" presStyleIdx="4" presStyleCnt="6" custLinFactNeighborX="79" custLinFactNeighborY="48674">
        <dgm:presLayoutVars>
          <dgm:chMax val="0"/>
          <dgm:chPref val="0"/>
          <dgm:bulletEnabled val="1"/>
        </dgm:presLayoutVars>
      </dgm:prSet>
      <dgm:spPr/>
    </dgm:pt>
    <dgm:pt modelId="{585078BD-4005-4F22-82F0-1F7AB12E912E}" type="pres">
      <dgm:prSet presAssocID="{FAC23F69-B300-4F7F-AA2D-BAACCD54206E}" presName="childComposite" presStyleCnt="0">
        <dgm:presLayoutVars>
          <dgm:chMax val="0"/>
          <dgm:chPref val="0"/>
        </dgm:presLayoutVars>
      </dgm:prSet>
      <dgm:spPr/>
    </dgm:pt>
    <dgm:pt modelId="{2E4BCC68-6BBE-403A-8EDB-6773E209A304}" type="pres">
      <dgm:prSet presAssocID="{FAC23F69-B300-4F7F-AA2D-BAACCD54206E}" presName="ChildAccent" presStyleLbl="solidFgAcc1" presStyleIdx="3" presStyleCnt="4" custLinFactY="7420" custLinFactNeighborX="11233" custLinFactNeighborY="100000"/>
      <dgm:spPr/>
    </dgm:pt>
    <dgm:pt modelId="{77DFCCBA-FA99-4D5A-926A-EC2D03F77534}" type="pres">
      <dgm:prSet presAssocID="{FAC23F69-B300-4F7F-AA2D-BAACCD54206E}" presName="Child" presStyleLbl="revTx" presStyleIdx="5" presStyleCnt="6" custLinFactNeighborX="-402" custLinFactNeighborY="67533">
        <dgm:presLayoutVars>
          <dgm:chMax val="0"/>
          <dgm:chPref val="0"/>
          <dgm:bulletEnabled val="1"/>
        </dgm:presLayoutVars>
      </dgm:prSet>
      <dgm:spPr/>
    </dgm:pt>
  </dgm:ptLst>
  <dgm:cxnLst>
    <dgm:cxn modelId="{E8B60506-BF48-48B5-AD26-4EC45D1B07B9}" type="presOf" srcId="{219CBB9E-0719-4AD9-A4C7-A7C78D8C5E74}" destId="{F51FFDC3-9D79-4AFF-8F4E-6B9BD783A06B}" srcOrd="0" destOrd="0" presId="urn:microsoft.com/office/officeart/2008/layout/SquareAccentList"/>
    <dgm:cxn modelId="{EEDDF515-637E-494C-B748-4194FF99617C}" type="presOf" srcId="{FAC23F69-B300-4F7F-AA2D-BAACCD54206E}" destId="{77DFCCBA-FA99-4D5A-926A-EC2D03F77534}" srcOrd="0" destOrd="0" presId="urn:microsoft.com/office/officeart/2008/layout/SquareAccentList"/>
    <dgm:cxn modelId="{95BE4639-869C-4C88-B7B8-B94C0A2DB8CB}" type="presOf" srcId="{543AC74F-9437-4555-A5AF-381699B03367}" destId="{6FB346A6-1F80-4A69-9228-FF5AAE628688}" srcOrd="0" destOrd="0" presId="urn:microsoft.com/office/officeart/2008/layout/SquareAccentList"/>
    <dgm:cxn modelId="{D911C85B-8EBE-499B-A30D-A64B1BF2C251}" srcId="{219CBB9E-0719-4AD9-A4C7-A7C78D8C5E74}" destId="{D5779B86-A82A-4B64-A033-47C34141B9D9}" srcOrd="1" destOrd="0" parTransId="{73BA3778-AB3F-44EA-9400-C0CD34390421}" sibTransId="{BE98080F-EA10-4BCE-A0A7-9D7D960C66E3}"/>
    <dgm:cxn modelId="{28B30862-F814-44B9-893D-75CE93E188A0}" type="presOf" srcId="{634283DC-F3A6-4683-8564-40D0FDF25842}" destId="{ABE3991C-CBDF-425F-B06E-A60D27FD2AC8}" srcOrd="0" destOrd="0" presId="urn:microsoft.com/office/officeart/2008/layout/SquareAccentList"/>
    <dgm:cxn modelId="{819F6773-2AC6-468E-8FCD-22A6A19335F8}" type="presOf" srcId="{E17BBA35-84FD-46AE-92F4-53DDC45D5E59}" destId="{0BFB06BD-86F6-462D-AD75-E716B773ABD4}" srcOrd="0" destOrd="0" presId="urn:microsoft.com/office/officeart/2008/layout/SquareAccentList"/>
    <dgm:cxn modelId="{1381D695-66A4-40BE-9D57-FE76260FA25A}" srcId="{C5DA6CF6-48F4-4A78-8FC5-29AA644AAD59}" destId="{219CBB9E-0719-4AD9-A4C7-A7C78D8C5E74}" srcOrd="0" destOrd="0" parTransId="{554FD5A2-DE22-45A7-B1EB-9A03B49F2480}" sibTransId="{B8BB7362-6164-4932-81F5-9603398EBBA5}"/>
    <dgm:cxn modelId="{7F49839F-83AF-4376-BDAF-602B96A449EB}" srcId="{543AC74F-9437-4555-A5AF-381699B03367}" destId="{634283DC-F3A6-4683-8564-40D0FDF25842}" srcOrd="0" destOrd="0" parTransId="{588C22D8-A373-4477-B51F-9D24EE2D9153}" sibTransId="{10E49A8F-4CD0-432C-919F-143DE8CC86E9}"/>
    <dgm:cxn modelId="{8047DDB0-6EC2-49E9-980C-A7B4CB1F50F3}" srcId="{C5DA6CF6-48F4-4A78-8FC5-29AA644AAD59}" destId="{543AC74F-9437-4555-A5AF-381699B03367}" srcOrd="1" destOrd="0" parTransId="{66195181-8EB1-4C62-96C8-1291F5563E9E}" sibTransId="{5E0DD527-0B79-4D05-A389-75279878CE73}"/>
    <dgm:cxn modelId="{0F9D53BB-1E39-492F-BDE4-0771204EF182}" srcId="{543AC74F-9437-4555-A5AF-381699B03367}" destId="{FAC23F69-B300-4F7F-AA2D-BAACCD54206E}" srcOrd="1" destOrd="0" parTransId="{3AD48B72-645D-48E4-BF73-12CB25549F2F}" sibTransId="{39C4707F-F844-4214-B011-EA8D62E356D8}"/>
    <dgm:cxn modelId="{867A46D3-8714-4CBF-8BBE-205236E14DF7}" srcId="{219CBB9E-0719-4AD9-A4C7-A7C78D8C5E74}" destId="{E17BBA35-84FD-46AE-92F4-53DDC45D5E59}" srcOrd="0" destOrd="0" parTransId="{9DA3ED58-52B1-4EAC-9AA9-67E07D5B003E}" sibTransId="{F36215C9-8385-4326-96F3-6D19ABD0FDA0}"/>
    <dgm:cxn modelId="{336C41EE-4E5C-4B0E-9E85-224F1120CF8C}" type="presOf" srcId="{D5779B86-A82A-4B64-A033-47C34141B9D9}" destId="{DE58D9AF-81EE-4D3E-94EB-4BEE5357D145}" srcOrd="0" destOrd="0" presId="urn:microsoft.com/office/officeart/2008/layout/SquareAccentList"/>
    <dgm:cxn modelId="{BD7EF7F6-49EE-454E-8661-84A503D21E2C}" type="presOf" srcId="{C5DA6CF6-48F4-4A78-8FC5-29AA644AAD59}" destId="{FA1AFF56-5C58-4B6D-B55A-24CC2C6FC6A9}" srcOrd="0" destOrd="0" presId="urn:microsoft.com/office/officeart/2008/layout/SquareAccentList"/>
    <dgm:cxn modelId="{26827633-4698-443E-BE42-43305BFF6061}" type="presParOf" srcId="{FA1AFF56-5C58-4B6D-B55A-24CC2C6FC6A9}" destId="{4B5FAC14-EFD0-4F45-8CC8-BD9412BF1735}" srcOrd="0" destOrd="0" presId="urn:microsoft.com/office/officeart/2008/layout/SquareAccentList"/>
    <dgm:cxn modelId="{27FC1972-648A-41E4-8399-AC460552CF2F}" type="presParOf" srcId="{4B5FAC14-EFD0-4F45-8CC8-BD9412BF1735}" destId="{7AD49133-6E5E-40C6-BB60-494DE2CF7745}" srcOrd="0" destOrd="0" presId="urn:microsoft.com/office/officeart/2008/layout/SquareAccentList"/>
    <dgm:cxn modelId="{C286E6A5-4781-4266-9ED3-98B033CBF3BA}" type="presParOf" srcId="{7AD49133-6E5E-40C6-BB60-494DE2CF7745}" destId="{5068CC89-8D4E-4211-AE6A-1F91F151C3D0}" srcOrd="0" destOrd="0" presId="urn:microsoft.com/office/officeart/2008/layout/SquareAccentList"/>
    <dgm:cxn modelId="{78C5287D-799B-479D-B1DA-270CBA2825E9}" type="presParOf" srcId="{7AD49133-6E5E-40C6-BB60-494DE2CF7745}" destId="{1CA25250-7488-4EC9-B179-C0932BE29C63}" srcOrd="1" destOrd="0" presId="urn:microsoft.com/office/officeart/2008/layout/SquareAccentList"/>
    <dgm:cxn modelId="{10FFE596-049C-4603-BC80-7F9FB49B6386}" type="presParOf" srcId="{7AD49133-6E5E-40C6-BB60-494DE2CF7745}" destId="{F51FFDC3-9D79-4AFF-8F4E-6B9BD783A06B}" srcOrd="2" destOrd="0" presId="urn:microsoft.com/office/officeart/2008/layout/SquareAccentList"/>
    <dgm:cxn modelId="{B5180749-DDCB-4E30-81A0-7AC53BA11C2F}" type="presParOf" srcId="{4B5FAC14-EFD0-4F45-8CC8-BD9412BF1735}" destId="{A3555E55-C4CC-491C-B0E3-70C274BB00DA}" srcOrd="1" destOrd="0" presId="urn:microsoft.com/office/officeart/2008/layout/SquareAccentList"/>
    <dgm:cxn modelId="{BBFDF9F4-53FD-43DA-8773-7709CF5B4EA2}" type="presParOf" srcId="{A3555E55-C4CC-491C-B0E3-70C274BB00DA}" destId="{BCA164DC-206D-43B5-8542-7947748BEEB3}" srcOrd="0" destOrd="0" presId="urn:microsoft.com/office/officeart/2008/layout/SquareAccentList"/>
    <dgm:cxn modelId="{CFD4BF83-39C1-48DB-9BE0-DA8A7F9A9DED}" type="presParOf" srcId="{BCA164DC-206D-43B5-8542-7947748BEEB3}" destId="{8128B1F5-BC98-4607-BAC7-554DEEB770AB}" srcOrd="0" destOrd="0" presId="urn:microsoft.com/office/officeart/2008/layout/SquareAccentList"/>
    <dgm:cxn modelId="{E740A565-A13A-4E66-83F6-BF23A2421070}" type="presParOf" srcId="{BCA164DC-206D-43B5-8542-7947748BEEB3}" destId="{0BFB06BD-86F6-462D-AD75-E716B773ABD4}" srcOrd="1" destOrd="0" presId="urn:microsoft.com/office/officeart/2008/layout/SquareAccentList"/>
    <dgm:cxn modelId="{19B231AD-C141-4D38-B7D7-B1BFB186B4E1}" type="presParOf" srcId="{A3555E55-C4CC-491C-B0E3-70C274BB00DA}" destId="{0037D109-6F75-4089-AAC7-F1469E6A6770}" srcOrd="1" destOrd="0" presId="urn:microsoft.com/office/officeart/2008/layout/SquareAccentList"/>
    <dgm:cxn modelId="{1C7BABB7-770E-4527-9A54-69370FB256E4}" type="presParOf" srcId="{0037D109-6F75-4089-AAC7-F1469E6A6770}" destId="{83482AEF-D234-41FF-B163-8948355D1FD8}" srcOrd="0" destOrd="0" presId="urn:microsoft.com/office/officeart/2008/layout/SquareAccentList"/>
    <dgm:cxn modelId="{789F0F7B-3DB3-4069-8598-8890E14351D6}" type="presParOf" srcId="{0037D109-6F75-4089-AAC7-F1469E6A6770}" destId="{DE58D9AF-81EE-4D3E-94EB-4BEE5357D145}" srcOrd="1" destOrd="0" presId="urn:microsoft.com/office/officeart/2008/layout/SquareAccentList"/>
    <dgm:cxn modelId="{BD1357FA-A2CA-4AC8-AB74-D200E84970DB}" type="presParOf" srcId="{FA1AFF56-5C58-4B6D-B55A-24CC2C6FC6A9}" destId="{153728DD-0A90-45D3-B76A-E0AB4C1B2AF3}" srcOrd="1" destOrd="0" presId="urn:microsoft.com/office/officeart/2008/layout/SquareAccentList"/>
    <dgm:cxn modelId="{8EF68F98-F15B-472D-BF44-5B0D9C0E8D8C}" type="presParOf" srcId="{153728DD-0A90-45D3-B76A-E0AB4C1B2AF3}" destId="{A1D59435-86A8-47C5-BB2C-545D40EBCC13}" srcOrd="0" destOrd="0" presId="urn:microsoft.com/office/officeart/2008/layout/SquareAccentList"/>
    <dgm:cxn modelId="{C81D913B-AA1A-45DA-B480-0C2E4963A7F0}" type="presParOf" srcId="{A1D59435-86A8-47C5-BB2C-545D40EBCC13}" destId="{5591E9F8-A6F3-4E75-AB08-730C1C929F79}" srcOrd="0" destOrd="0" presId="urn:microsoft.com/office/officeart/2008/layout/SquareAccentList"/>
    <dgm:cxn modelId="{FCEC0F13-6AC8-4B43-AC32-697B4B6E327C}" type="presParOf" srcId="{A1D59435-86A8-47C5-BB2C-545D40EBCC13}" destId="{3302B183-4F81-444D-874A-D282DB528CC7}" srcOrd="1" destOrd="0" presId="urn:microsoft.com/office/officeart/2008/layout/SquareAccentList"/>
    <dgm:cxn modelId="{B9499E62-E237-4C5A-A931-EA82BC0714F3}" type="presParOf" srcId="{A1D59435-86A8-47C5-BB2C-545D40EBCC13}" destId="{6FB346A6-1F80-4A69-9228-FF5AAE628688}" srcOrd="2" destOrd="0" presId="urn:microsoft.com/office/officeart/2008/layout/SquareAccentList"/>
    <dgm:cxn modelId="{3210D649-405E-43C3-B268-14F82E26016F}" type="presParOf" srcId="{153728DD-0A90-45D3-B76A-E0AB4C1B2AF3}" destId="{FCDE5BE0-186E-4C58-9675-FD132BE8E6BB}" srcOrd="1" destOrd="0" presId="urn:microsoft.com/office/officeart/2008/layout/SquareAccentList"/>
    <dgm:cxn modelId="{38DCE199-2C08-4871-9BD5-786C3075A6E5}" type="presParOf" srcId="{FCDE5BE0-186E-4C58-9675-FD132BE8E6BB}" destId="{2653EFE3-13E8-479C-BC20-10E0FC1F512B}" srcOrd="0" destOrd="0" presId="urn:microsoft.com/office/officeart/2008/layout/SquareAccentList"/>
    <dgm:cxn modelId="{7F768F3C-F75F-410C-8D0E-982E3DCE7DA8}" type="presParOf" srcId="{2653EFE3-13E8-479C-BC20-10E0FC1F512B}" destId="{1F33F13B-C19C-40CA-95AF-4B1183DB4C17}" srcOrd="0" destOrd="0" presId="urn:microsoft.com/office/officeart/2008/layout/SquareAccentList"/>
    <dgm:cxn modelId="{B2B2D5C4-3113-473C-8E5C-D7D9CEAE5724}" type="presParOf" srcId="{2653EFE3-13E8-479C-BC20-10E0FC1F512B}" destId="{ABE3991C-CBDF-425F-B06E-A60D27FD2AC8}" srcOrd="1" destOrd="0" presId="urn:microsoft.com/office/officeart/2008/layout/SquareAccentList"/>
    <dgm:cxn modelId="{592AEAB6-0EBF-4E26-A78B-41AF866A7BC5}" type="presParOf" srcId="{FCDE5BE0-186E-4C58-9675-FD132BE8E6BB}" destId="{585078BD-4005-4F22-82F0-1F7AB12E912E}" srcOrd="1" destOrd="0" presId="urn:microsoft.com/office/officeart/2008/layout/SquareAccentList"/>
    <dgm:cxn modelId="{B05ACB34-BBE7-49A4-8599-38F616DE153E}" type="presParOf" srcId="{585078BD-4005-4F22-82F0-1F7AB12E912E}" destId="{2E4BCC68-6BBE-403A-8EDB-6773E209A304}" srcOrd="0" destOrd="0" presId="urn:microsoft.com/office/officeart/2008/layout/SquareAccentList"/>
    <dgm:cxn modelId="{24315765-102F-435A-8FA7-3F0D1930B5B0}" type="presParOf" srcId="{585078BD-4005-4F22-82F0-1F7AB12E912E}" destId="{77DFCCBA-FA99-4D5A-926A-EC2D03F7753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16BE14-BDC6-458D-8BF8-E753E332D6D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96EA0D9-3013-4489-A95F-AC1A72264C6E}">
      <dgm:prSet phldrT="[Text]" custT="1"/>
      <dgm:spPr/>
      <dgm:t>
        <a:bodyPr/>
        <a:lstStyle/>
        <a:p>
          <a:endParaRPr lang="cs-CZ" sz="2800" dirty="0"/>
        </a:p>
      </dgm:t>
    </dgm:pt>
    <dgm:pt modelId="{FB712C2A-933B-46F3-8B02-69BB8739EC7E}" type="parTrans" cxnId="{147A3421-E18A-4F36-9507-2032644352CD}">
      <dgm:prSet/>
      <dgm:spPr/>
      <dgm:t>
        <a:bodyPr/>
        <a:lstStyle/>
        <a:p>
          <a:endParaRPr lang="cs-CZ" sz="2000"/>
        </a:p>
      </dgm:t>
    </dgm:pt>
    <dgm:pt modelId="{3ACCDCF0-53C9-4882-96F9-3459C3DD010E}" type="sibTrans" cxnId="{147A3421-E18A-4F36-9507-2032644352CD}">
      <dgm:prSet/>
      <dgm:spPr/>
      <dgm:t>
        <a:bodyPr/>
        <a:lstStyle/>
        <a:p>
          <a:endParaRPr lang="cs-CZ" sz="2000"/>
        </a:p>
      </dgm:t>
    </dgm:pt>
    <dgm:pt modelId="{410C0D8C-85DB-40F0-9254-11E9F5AE481F}" type="pres">
      <dgm:prSet presAssocID="{D616BE14-BDC6-458D-8BF8-E753E332D6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500F40-D9CF-431C-8077-AA0271EF0ABF}" type="pres">
      <dgm:prSet presAssocID="{D616BE14-BDC6-458D-8BF8-E753E332D6D3}" presName="hierFlow" presStyleCnt="0"/>
      <dgm:spPr/>
    </dgm:pt>
    <dgm:pt modelId="{05655CDA-4EB9-4D83-9943-A204DD5687CE}" type="pres">
      <dgm:prSet presAssocID="{D616BE14-BDC6-458D-8BF8-E753E332D6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CABB163-1E69-42FE-8A80-B074596B358D}" type="pres">
      <dgm:prSet presAssocID="{096EA0D9-3013-4489-A95F-AC1A72264C6E}" presName="Name14" presStyleCnt="0"/>
      <dgm:spPr/>
    </dgm:pt>
    <dgm:pt modelId="{E4B2355D-1DF5-49B7-AF66-80D96190BE8E}" type="pres">
      <dgm:prSet presAssocID="{096EA0D9-3013-4489-A95F-AC1A72264C6E}" presName="level1Shape" presStyleLbl="node0" presStyleIdx="0" presStyleCnt="1" custScaleX="880860" custScaleY="50147" custLinFactY="-16484" custLinFactNeighborX="-10010" custLinFactNeighborY="-100000">
        <dgm:presLayoutVars>
          <dgm:chPref val="3"/>
        </dgm:presLayoutVars>
      </dgm:prSet>
      <dgm:spPr/>
    </dgm:pt>
    <dgm:pt modelId="{962B471A-C983-4C72-8D44-853132381F13}" type="pres">
      <dgm:prSet presAssocID="{096EA0D9-3013-4489-A95F-AC1A72264C6E}" presName="hierChild2" presStyleCnt="0"/>
      <dgm:spPr/>
    </dgm:pt>
    <dgm:pt modelId="{35D13AB3-F0AF-458E-B398-298E8F114E8C}" type="pres">
      <dgm:prSet presAssocID="{D616BE14-BDC6-458D-8BF8-E753E332D6D3}" presName="bgShapesFlow" presStyleCnt="0"/>
      <dgm:spPr/>
    </dgm:pt>
  </dgm:ptLst>
  <dgm:cxnLst>
    <dgm:cxn modelId="{68CA631B-28EA-456C-A8DD-347487B4E791}" type="presOf" srcId="{D616BE14-BDC6-458D-8BF8-E753E332D6D3}" destId="{410C0D8C-85DB-40F0-9254-11E9F5AE481F}" srcOrd="0" destOrd="0" presId="urn:microsoft.com/office/officeart/2005/8/layout/hierarchy6"/>
    <dgm:cxn modelId="{147A3421-E18A-4F36-9507-2032644352CD}" srcId="{D616BE14-BDC6-458D-8BF8-E753E332D6D3}" destId="{096EA0D9-3013-4489-A95F-AC1A72264C6E}" srcOrd="0" destOrd="0" parTransId="{FB712C2A-933B-46F3-8B02-69BB8739EC7E}" sibTransId="{3ACCDCF0-53C9-4882-96F9-3459C3DD010E}"/>
    <dgm:cxn modelId="{3A70A7F6-1696-4D77-B3C6-B76293FD2811}" type="presOf" srcId="{096EA0D9-3013-4489-A95F-AC1A72264C6E}" destId="{E4B2355D-1DF5-49B7-AF66-80D96190BE8E}" srcOrd="0" destOrd="0" presId="urn:microsoft.com/office/officeart/2005/8/layout/hierarchy6"/>
    <dgm:cxn modelId="{0524384B-C315-489A-B12F-596F01298F47}" type="presParOf" srcId="{410C0D8C-85DB-40F0-9254-11E9F5AE481F}" destId="{82500F40-D9CF-431C-8077-AA0271EF0ABF}" srcOrd="0" destOrd="0" presId="urn:microsoft.com/office/officeart/2005/8/layout/hierarchy6"/>
    <dgm:cxn modelId="{15F350B2-CF7C-4D2B-A530-ED4B781713CA}" type="presParOf" srcId="{82500F40-D9CF-431C-8077-AA0271EF0ABF}" destId="{05655CDA-4EB9-4D83-9943-A204DD5687CE}" srcOrd="0" destOrd="0" presId="urn:microsoft.com/office/officeart/2005/8/layout/hierarchy6"/>
    <dgm:cxn modelId="{4BD04E03-71C6-4C43-B437-B55B44E9947C}" type="presParOf" srcId="{05655CDA-4EB9-4D83-9943-A204DD5687CE}" destId="{9CABB163-1E69-42FE-8A80-B074596B358D}" srcOrd="0" destOrd="0" presId="urn:microsoft.com/office/officeart/2005/8/layout/hierarchy6"/>
    <dgm:cxn modelId="{BF0B31C5-161F-4C85-BE08-A622BD2B1EAD}" type="presParOf" srcId="{9CABB163-1E69-42FE-8A80-B074596B358D}" destId="{E4B2355D-1DF5-49B7-AF66-80D96190BE8E}" srcOrd="0" destOrd="0" presId="urn:microsoft.com/office/officeart/2005/8/layout/hierarchy6"/>
    <dgm:cxn modelId="{1E9F4427-965D-441A-86F2-01872D93C932}" type="presParOf" srcId="{9CABB163-1E69-42FE-8A80-B074596B358D}" destId="{962B471A-C983-4C72-8D44-853132381F13}" srcOrd="1" destOrd="0" presId="urn:microsoft.com/office/officeart/2005/8/layout/hierarchy6"/>
    <dgm:cxn modelId="{9BE07D67-2EC1-4679-94A6-D6465A6EC452}" type="presParOf" srcId="{410C0D8C-85DB-40F0-9254-11E9F5AE481F}" destId="{35D13AB3-F0AF-458E-B398-298E8F114E8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3077D4-AEE3-4730-86E8-C93C3D7D80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39F51E-D583-4521-ADCE-BFCC141FAE89}">
      <dgm:prSet phldrT="[Text]"/>
      <dgm:spPr/>
      <dgm:t>
        <a:bodyPr/>
        <a:lstStyle/>
        <a:p>
          <a:r>
            <a:rPr lang="cs-CZ" dirty="0"/>
            <a:t>Studijní program</a:t>
          </a:r>
        </a:p>
      </dgm:t>
    </dgm:pt>
    <dgm:pt modelId="{FB71D606-F8A8-4D52-8372-F8DCD4654011}" type="parTrans" cxnId="{67545B2B-5B63-4532-970B-1644C30B55E9}">
      <dgm:prSet/>
      <dgm:spPr/>
      <dgm:t>
        <a:bodyPr/>
        <a:lstStyle/>
        <a:p>
          <a:endParaRPr lang="cs-CZ"/>
        </a:p>
      </dgm:t>
    </dgm:pt>
    <dgm:pt modelId="{38F2C967-E062-415C-A2F2-2F8798BCCED0}" type="sibTrans" cxnId="{67545B2B-5B63-4532-970B-1644C30B55E9}">
      <dgm:prSet/>
      <dgm:spPr/>
      <dgm:t>
        <a:bodyPr/>
        <a:lstStyle/>
        <a:p>
          <a:endParaRPr lang="cs-CZ"/>
        </a:p>
      </dgm:t>
    </dgm:pt>
    <dgm:pt modelId="{39A86D31-CE41-4FFF-8229-D941EAB1B073}">
      <dgm:prSet phldrT="[Text]"/>
      <dgm:spPr/>
      <dgm:t>
        <a:bodyPr/>
        <a:lstStyle/>
        <a:p>
          <a:r>
            <a:rPr lang="cs-CZ" dirty="0"/>
            <a:t>Studijní program</a:t>
          </a:r>
        </a:p>
      </dgm:t>
    </dgm:pt>
    <dgm:pt modelId="{3B5B899C-E6E4-45D7-8981-EC9ED1DBFE2C}" type="parTrans" cxnId="{CA53D808-A058-431E-9D63-E687254595A8}">
      <dgm:prSet/>
      <dgm:spPr/>
      <dgm:t>
        <a:bodyPr/>
        <a:lstStyle/>
        <a:p>
          <a:endParaRPr lang="cs-CZ"/>
        </a:p>
      </dgm:t>
    </dgm:pt>
    <dgm:pt modelId="{DA0C3A23-F55A-44CE-8181-DC47BB709248}" type="sibTrans" cxnId="{CA53D808-A058-431E-9D63-E687254595A8}">
      <dgm:prSet/>
      <dgm:spPr/>
      <dgm:t>
        <a:bodyPr/>
        <a:lstStyle/>
        <a:p>
          <a:endParaRPr lang="cs-CZ"/>
        </a:p>
      </dgm:t>
    </dgm:pt>
    <dgm:pt modelId="{6CAE7C03-7A35-4B02-BC83-4FCA7CF59E31}">
      <dgm:prSet phldrT="[Text]"/>
      <dgm:spPr/>
      <dgm:t>
        <a:bodyPr/>
        <a:lstStyle/>
        <a:p>
          <a:r>
            <a:rPr lang="cs-CZ" dirty="0"/>
            <a:t>Studijní program</a:t>
          </a:r>
        </a:p>
      </dgm:t>
    </dgm:pt>
    <dgm:pt modelId="{EA684592-AD0B-4CAE-8742-E10158870CC4}" type="parTrans" cxnId="{FB545BCA-02FB-4BDD-9459-3A4F44A22679}">
      <dgm:prSet/>
      <dgm:spPr/>
      <dgm:t>
        <a:bodyPr/>
        <a:lstStyle/>
        <a:p>
          <a:endParaRPr lang="cs-CZ"/>
        </a:p>
      </dgm:t>
    </dgm:pt>
    <dgm:pt modelId="{497F0BB4-A47F-4A4D-B9F1-31AFAD7D4F5B}" type="sibTrans" cxnId="{FB545BCA-02FB-4BDD-9459-3A4F44A22679}">
      <dgm:prSet/>
      <dgm:spPr/>
      <dgm:t>
        <a:bodyPr/>
        <a:lstStyle/>
        <a:p>
          <a:endParaRPr lang="cs-CZ"/>
        </a:p>
      </dgm:t>
    </dgm:pt>
    <dgm:pt modelId="{7198E0F2-24E6-4299-9A0A-81231B9AE75A}">
      <dgm:prSet phldrT="[Text]"/>
      <dgm:spPr/>
      <dgm:t>
        <a:bodyPr/>
        <a:lstStyle/>
        <a:p>
          <a:r>
            <a:rPr lang="cs-CZ" dirty="0"/>
            <a:t>Studijní program</a:t>
          </a:r>
        </a:p>
      </dgm:t>
    </dgm:pt>
    <dgm:pt modelId="{D033B4F6-C860-4A01-8A8A-DD8EA9321BB4}" type="parTrans" cxnId="{85D4E565-CFD8-46FC-899A-84E3A5FD1D7A}">
      <dgm:prSet/>
      <dgm:spPr/>
      <dgm:t>
        <a:bodyPr/>
        <a:lstStyle/>
        <a:p>
          <a:endParaRPr lang="cs-CZ"/>
        </a:p>
      </dgm:t>
    </dgm:pt>
    <dgm:pt modelId="{BD3CC2EE-224A-4045-A769-9BC697D43724}" type="sibTrans" cxnId="{85D4E565-CFD8-46FC-899A-84E3A5FD1D7A}">
      <dgm:prSet/>
      <dgm:spPr/>
      <dgm:t>
        <a:bodyPr/>
        <a:lstStyle/>
        <a:p>
          <a:endParaRPr lang="cs-CZ"/>
        </a:p>
      </dgm:t>
    </dgm:pt>
    <dgm:pt modelId="{E2B79097-561C-4291-8118-DC114CCB287D}">
      <dgm:prSet phldrT="[Text]"/>
      <dgm:spPr/>
      <dgm:t>
        <a:bodyPr/>
        <a:lstStyle/>
        <a:p>
          <a:r>
            <a:rPr lang="cs-CZ" dirty="0"/>
            <a:t>Studijní program</a:t>
          </a:r>
        </a:p>
      </dgm:t>
    </dgm:pt>
    <dgm:pt modelId="{B72AF6FC-ADF8-461E-A196-00DBD54F0643}" type="parTrans" cxnId="{EB103E6C-90C3-45ED-8BAE-9024461239FA}">
      <dgm:prSet/>
      <dgm:spPr/>
      <dgm:t>
        <a:bodyPr/>
        <a:lstStyle/>
        <a:p>
          <a:endParaRPr lang="cs-CZ"/>
        </a:p>
      </dgm:t>
    </dgm:pt>
    <dgm:pt modelId="{D2397855-2700-4B1D-BF08-BD0EDE407126}" type="sibTrans" cxnId="{EB103E6C-90C3-45ED-8BAE-9024461239FA}">
      <dgm:prSet/>
      <dgm:spPr/>
      <dgm:t>
        <a:bodyPr/>
        <a:lstStyle/>
        <a:p>
          <a:endParaRPr lang="cs-CZ"/>
        </a:p>
      </dgm:t>
    </dgm:pt>
    <dgm:pt modelId="{7EDE50DE-6AE0-4DBF-B3B7-A9AFCF4B2E4A}" type="pres">
      <dgm:prSet presAssocID="{B43077D4-AEE3-4730-86E8-C93C3D7D8022}" presName="diagram" presStyleCnt="0">
        <dgm:presLayoutVars>
          <dgm:dir/>
          <dgm:resizeHandles val="exact"/>
        </dgm:presLayoutVars>
      </dgm:prSet>
      <dgm:spPr/>
    </dgm:pt>
    <dgm:pt modelId="{483BADA0-FF7B-4934-A5D5-DDEC7D160FA9}" type="pres">
      <dgm:prSet presAssocID="{D139F51E-D583-4521-ADCE-BFCC141FAE89}" presName="node" presStyleLbl="node1" presStyleIdx="0" presStyleCnt="5">
        <dgm:presLayoutVars>
          <dgm:bulletEnabled val="1"/>
        </dgm:presLayoutVars>
      </dgm:prSet>
      <dgm:spPr/>
    </dgm:pt>
    <dgm:pt modelId="{AE7D8D9B-8679-447C-B811-3E907CB99DEB}" type="pres">
      <dgm:prSet presAssocID="{38F2C967-E062-415C-A2F2-2F8798BCCED0}" presName="sibTrans" presStyleCnt="0"/>
      <dgm:spPr/>
    </dgm:pt>
    <dgm:pt modelId="{78F438D1-A601-4963-8E27-A270139AF0ED}" type="pres">
      <dgm:prSet presAssocID="{39A86D31-CE41-4FFF-8229-D941EAB1B073}" presName="node" presStyleLbl="node1" presStyleIdx="1" presStyleCnt="5">
        <dgm:presLayoutVars>
          <dgm:bulletEnabled val="1"/>
        </dgm:presLayoutVars>
      </dgm:prSet>
      <dgm:spPr/>
    </dgm:pt>
    <dgm:pt modelId="{BDA3DFAE-23E2-4E6A-8549-9F898A56D86E}" type="pres">
      <dgm:prSet presAssocID="{DA0C3A23-F55A-44CE-8181-DC47BB709248}" presName="sibTrans" presStyleCnt="0"/>
      <dgm:spPr/>
    </dgm:pt>
    <dgm:pt modelId="{87767A9B-D187-4AEE-8BC8-00E670F740F2}" type="pres">
      <dgm:prSet presAssocID="{6CAE7C03-7A35-4B02-BC83-4FCA7CF59E31}" presName="node" presStyleLbl="node1" presStyleIdx="2" presStyleCnt="5">
        <dgm:presLayoutVars>
          <dgm:bulletEnabled val="1"/>
        </dgm:presLayoutVars>
      </dgm:prSet>
      <dgm:spPr/>
    </dgm:pt>
    <dgm:pt modelId="{044BFA64-C164-4D2B-AD4D-4A9BE1D9DDE5}" type="pres">
      <dgm:prSet presAssocID="{497F0BB4-A47F-4A4D-B9F1-31AFAD7D4F5B}" presName="sibTrans" presStyleCnt="0"/>
      <dgm:spPr/>
    </dgm:pt>
    <dgm:pt modelId="{37A797E5-FD60-4FEB-AA2A-AD8F4B87531A}" type="pres">
      <dgm:prSet presAssocID="{7198E0F2-24E6-4299-9A0A-81231B9AE75A}" presName="node" presStyleLbl="node1" presStyleIdx="3" presStyleCnt="5">
        <dgm:presLayoutVars>
          <dgm:bulletEnabled val="1"/>
        </dgm:presLayoutVars>
      </dgm:prSet>
      <dgm:spPr/>
    </dgm:pt>
    <dgm:pt modelId="{560E626D-4C7E-4827-BD5D-B94E2AC56EA1}" type="pres">
      <dgm:prSet presAssocID="{BD3CC2EE-224A-4045-A769-9BC697D43724}" presName="sibTrans" presStyleCnt="0"/>
      <dgm:spPr/>
    </dgm:pt>
    <dgm:pt modelId="{3D8E886D-ED22-4FE6-8752-B6E0857A85DE}" type="pres">
      <dgm:prSet presAssocID="{E2B79097-561C-4291-8118-DC114CCB287D}" presName="node" presStyleLbl="node1" presStyleIdx="4" presStyleCnt="5">
        <dgm:presLayoutVars>
          <dgm:bulletEnabled val="1"/>
        </dgm:presLayoutVars>
      </dgm:prSet>
      <dgm:spPr/>
    </dgm:pt>
  </dgm:ptLst>
  <dgm:cxnLst>
    <dgm:cxn modelId="{7FF8C001-C987-4D31-B197-0F8F9CC9C9CA}" type="presOf" srcId="{D139F51E-D583-4521-ADCE-BFCC141FAE89}" destId="{483BADA0-FF7B-4934-A5D5-DDEC7D160FA9}" srcOrd="0" destOrd="0" presId="urn:microsoft.com/office/officeart/2005/8/layout/default"/>
    <dgm:cxn modelId="{CA53D808-A058-431E-9D63-E687254595A8}" srcId="{B43077D4-AEE3-4730-86E8-C93C3D7D8022}" destId="{39A86D31-CE41-4FFF-8229-D941EAB1B073}" srcOrd="1" destOrd="0" parTransId="{3B5B899C-E6E4-45D7-8981-EC9ED1DBFE2C}" sibTransId="{DA0C3A23-F55A-44CE-8181-DC47BB709248}"/>
    <dgm:cxn modelId="{67545B2B-5B63-4532-970B-1644C30B55E9}" srcId="{B43077D4-AEE3-4730-86E8-C93C3D7D8022}" destId="{D139F51E-D583-4521-ADCE-BFCC141FAE89}" srcOrd="0" destOrd="0" parTransId="{FB71D606-F8A8-4D52-8372-F8DCD4654011}" sibTransId="{38F2C967-E062-415C-A2F2-2F8798BCCED0}"/>
    <dgm:cxn modelId="{5D709C35-E96C-4F89-A9F0-23B71C9FE156}" type="presOf" srcId="{7198E0F2-24E6-4299-9A0A-81231B9AE75A}" destId="{37A797E5-FD60-4FEB-AA2A-AD8F4B87531A}" srcOrd="0" destOrd="0" presId="urn:microsoft.com/office/officeart/2005/8/layout/default"/>
    <dgm:cxn modelId="{85D4E565-CFD8-46FC-899A-84E3A5FD1D7A}" srcId="{B43077D4-AEE3-4730-86E8-C93C3D7D8022}" destId="{7198E0F2-24E6-4299-9A0A-81231B9AE75A}" srcOrd="3" destOrd="0" parTransId="{D033B4F6-C860-4A01-8A8A-DD8EA9321BB4}" sibTransId="{BD3CC2EE-224A-4045-A769-9BC697D43724}"/>
    <dgm:cxn modelId="{EB103E6C-90C3-45ED-8BAE-9024461239FA}" srcId="{B43077D4-AEE3-4730-86E8-C93C3D7D8022}" destId="{E2B79097-561C-4291-8118-DC114CCB287D}" srcOrd="4" destOrd="0" parTransId="{B72AF6FC-ADF8-461E-A196-00DBD54F0643}" sibTransId="{D2397855-2700-4B1D-BF08-BD0EDE407126}"/>
    <dgm:cxn modelId="{20BF2776-838F-45F8-AC1E-7629DCDCFFBD}" type="presOf" srcId="{39A86D31-CE41-4FFF-8229-D941EAB1B073}" destId="{78F438D1-A601-4963-8E27-A270139AF0ED}" srcOrd="0" destOrd="0" presId="urn:microsoft.com/office/officeart/2005/8/layout/default"/>
    <dgm:cxn modelId="{3BE8AB7F-99A7-456B-B7A0-8D0096AF5B69}" type="presOf" srcId="{B43077D4-AEE3-4730-86E8-C93C3D7D8022}" destId="{7EDE50DE-6AE0-4DBF-B3B7-A9AFCF4B2E4A}" srcOrd="0" destOrd="0" presId="urn:microsoft.com/office/officeart/2005/8/layout/default"/>
    <dgm:cxn modelId="{351CF48D-9F1F-4333-9A60-90C40B2CE717}" type="presOf" srcId="{E2B79097-561C-4291-8118-DC114CCB287D}" destId="{3D8E886D-ED22-4FE6-8752-B6E0857A85DE}" srcOrd="0" destOrd="0" presId="urn:microsoft.com/office/officeart/2005/8/layout/default"/>
    <dgm:cxn modelId="{59C67AB4-EC80-44AB-B85A-798B1BCF9FC1}" type="presOf" srcId="{6CAE7C03-7A35-4B02-BC83-4FCA7CF59E31}" destId="{87767A9B-D187-4AEE-8BC8-00E670F740F2}" srcOrd="0" destOrd="0" presId="urn:microsoft.com/office/officeart/2005/8/layout/default"/>
    <dgm:cxn modelId="{FB545BCA-02FB-4BDD-9459-3A4F44A22679}" srcId="{B43077D4-AEE3-4730-86E8-C93C3D7D8022}" destId="{6CAE7C03-7A35-4B02-BC83-4FCA7CF59E31}" srcOrd="2" destOrd="0" parTransId="{EA684592-AD0B-4CAE-8742-E10158870CC4}" sibTransId="{497F0BB4-A47F-4A4D-B9F1-31AFAD7D4F5B}"/>
    <dgm:cxn modelId="{8521FD47-6A67-49D0-8C3F-ED8BA71A937F}" type="presParOf" srcId="{7EDE50DE-6AE0-4DBF-B3B7-A9AFCF4B2E4A}" destId="{483BADA0-FF7B-4934-A5D5-DDEC7D160FA9}" srcOrd="0" destOrd="0" presId="urn:microsoft.com/office/officeart/2005/8/layout/default"/>
    <dgm:cxn modelId="{D1B45F8A-6528-42F1-B38A-74B37FFA7CB3}" type="presParOf" srcId="{7EDE50DE-6AE0-4DBF-B3B7-A9AFCF4B2E4A}" destId="{AE7D8D9B-8679-447C-B811-3E907CB99DEB}" srcOrd="1" destOrd="0" presId="urn:microsoft.com/office/officeart/2005/8/layout/default"/>
    <dgm:cxn modelId="{B6F043B7-500A-4CB7-A141-687F9B16E0C0}" type="presParOf" srcId="{7EDE50DE-6AE0-4DBF-B3B7-A9AFCF4B2E4A}" destId="{78F438D1-A601-4963-8E27-A270139AF0ED}" srcOrd="2" destOrd="0" presId="urn:microsoft.com/office/officeart/2005/8/layout/default"/>
    <dgm:cxn modelId="{7F1CBBDD-CDAE-4328-A535-955C9BB03C7B}" type="presParOf" srcId="{7EDE50DE-6AE0-4DBF-B3B7-A9AFCF4B2E4A}" destId="{BDA3DFAE-23E2-4E6A-8549-9F898A56D86E}" srcOrd="3" destOrd="0" presId="urn:microsoft.com/office/officeart/2005/8/layout/default"/>
    <dgm:cxn modelId="{CC29C3A0-E506-4CD1-A51E-02D09E35A923}" type="presParOf" srcId="{7EDE50DE-6AE0-4DBF-B3B7-A9AFCF4B2E4A}" destId="{87767A9B-D187-4AEE-8BC8-00E670F740F2}" srcOrd="4" destOrd="0" presId="urn:microsoft.com/office/officeart/2005/8/layout/default"/>
    <dgm:cxn modelId="{8CFD7106-C809-41C2-BF13-BD9AE37EC8F1}" type="presParOf" srcId="{7EDE50DE-6AE0-4DBF-B3B7-A9AFCF4B2E4A}" destId="{044BFA64-C164-4D2B-AD4D-4A9BE1D9DDE5}" srcOrd="5" destOrd="0" presId="urn:microsoft.com/office/officeart/2005/8/layout/default"/>
    <dgm:cxn modelId="{4E6B8B6B-6C48-4863-8DF0-18AF75E95459}" type="presParOf" srcId="{7EDE50DE-6AE0-4DBF-B3B7-A9AFCF4B2E4A}" destId="{37A797E5-FD60-4FEB-AA2A-AD8F4B87531A}" srcOrd="6" destOrd="0" presId="urn:microsoft.com/office/officeart/2005/8/layout/default"/>
    <dgm:cxn modelId="{1426433D-63CF-4735-8882-A65FC44662D5}" type="presParOf" srcId="{7EDE50DE-6AE0-4DBF-B3B7-A9AFCF4B2E4A}" destId="{560E626D-4C7E-4827-BD5D-B94E2AC56EA1}" srcOrd="7" destOrd="0" presId="urn:microsoft.com/office/officeart/2005/8/layout/default"/>
    <dgm:cxn modelId="{58002F47-B652-49DC-8FF4-687804596049}" type="presParOf" srcId="{7EDE50DE-6AE0-4DBF-B3B7-A9AFCF4B2E4A}" destId="{3D8E886D-ED22-4FE6-8752-B6E0857A85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BEF8E8A-58F8-4CEC-8466-3D07869C45E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CC0F78-4527-494D-B98F-C1B4277ECAD1}">
      <dgm:prSet phldrT="[Text]"/>
      <dgm:spPr/>
      <dgm:t>
        <a:bodyPr/>
        <a:lstStyle/>
        <a:p>
          <a:r>
            <a:rPr lang="cs-CZ" dirty="0"/>
            <a:t>univerzita</a:t>
          </a:r>
        </a:p>
      </dgm:t>
    </dgm:pt>
    <dgm:pt modelId="{9EBB18E3-FAA2-4CA8-80E1-E1262D44FDBE}" type="parTrans" cxnId="{D09350B3-FFC2-48D2-B5F3-9CBC083F0B18}">
      <dgm:prSet/>
      <dgm:spPr/>
      <dgm:t>
        <a:bodyPr/>
        <a:lstStyle/>
        <a:p>
          <a:endParaRPr lang="cs-CZ"/>
        </a:p>
      </dgm:t>
    </dgm:pt>
    <dgm:pt modelId="{A4D80803-6D6E-4FE2-8E1D-56FFF710E778}" type="sibTrans" cxnId="{D09350B3-FFC2-48D2-B5F3-9CBC083F0B18}">
      <dgm:prSet/>
      <dgm:spPr/>
      <dgm:t>
        <a:bodyPr/>
        <a:lstStyle/>
        <a:p>
          <a:endParaRPr lang="cs-CZ"/>
        </a:p>
      </dgm:t>
    </dgm:pt>
    <dgm:pt modelId="{C8107E00-0198-41B0-B8F0-4D2C845A9572}">
      <dgm:prSet phldrT="[Text]"/>
      <dgm:spPr/>
      <dgm:t>
        <a:bodyPr/>
        <a:lstStyle/>
        <a:p>
          <a:r>
            <a:rPr lang="cs-CZ" dirty="0"/>
            <a:t>fakulta</a:t>
          </a:r>
        </a:p>
      </dgm:t>
    </dgm:pt>
    <dgm:pt modelId="{C9716B6E-E302-4493-AE81-DE92C7160AF4}" type="parTrans" cxnId="{A9A356D9-5F71-4C99-BF51-F9B14620D63D}">
      <dgm:prSet/>
      <dgm:spPr/>
      <dgm:t>
        <a:bodyPr/>
        <a:lstStyle/>
        <a:p>
          <a:endParaRPr lang="cs-CZ"/>
        </a:p>
      </dgm:t>
    </dgm:pt>
    <dgm:pt modelId="{7A81A39F-F98B-4E39-86A5-987E9C47462B}" type="sibTrans" cxnId="{A9A356D9-5F71-4C99-BF51-F9B14620D63D}">
      <dgm:prSet/>
      <dgm:spPr/>
      <dgm:t>
        <a:bodyPr/>
        <a:lstStyle/>
        <a:p>
          <a:endParaRPr lang="cs-CZ"/>
        </a:p>
      </dgm:t>
    </dgm:pt>
    <dgm:pt modelId="{DA796FF6-640C-4941-AD2D-E81200A6D734}">
      <dgm:prSet phldrT="[Text]"/>
      <dgm:spPr/>
      <dgm:t>
        <a:bodyPr/>
        <a:lstStyle/>
        <a:p>
          <a:r>
            <a:rPr lang="cs-CZ" dirty="0"/>
            <a:t>fakulta</a:t>
          </a:r>
        </a:p>
      </dgm:t>
    </dgm:pt>
    <dgm:pt modelId="{03F51EE0-4555-4142-AEEA-06A67E818167}" type="parTrans" cxnId="{1D78B098-11C8-4810-97E6-635AF97DABBA}">
      <dgm:prSet/>
      <dgm:spPr/>
      <dgm:t>
        <a:bodyPr/>
        <a:lstStyle/>
        <a:p>
          <a:endParaRPr lang="cs-CZ"/>
        </a:p>
      </dgm:t>
    </dgm:pt>
    <dgm:pt modelId="{6AD42FD7-2DCF-4F52-80A2-C4E4E9A7D4E4}" type="sibTrans" cxnId="{1D78B098-11C8-4810-97E6-635AF97DABBA}">
      <dgm:prSet/>
      <dgm:spPr/>
      <dgm:t>
        <a:bodyPr/>
        <a:lstStyle/>
        <a:p>
          <a:endParaRPr lang="cs-CZ"/>
        </a:p>
      </dgm:t>
    </dgm:pt>
    <dgm:pt modelId="{EAE82277-AC31-4989-B606-28A494A69484}">
      <dgm:prSet phldrT="[Text]"/>
      <dgm:spPr/>
      <dgm:t>
        <a:bodyPr/>
        <a:lstStyle/>
        <a:p>
          <a:r>
            <a:rPr lang="cs-CZ" dirty="0"/>
            <a:t>institut</a:t>
          </a:r>
        </a:p>
      </dgm:t>
    </dgm:pt>
    <dgm:pt modelId="{52F22509-1C13-4ABB-8F41-D3B0FE216ABF}" type="parTrans" cxnId="{0F497CC6-6E05-4112-9077-6E6F2E2B69E2}">
      <dgm:prSet/>
      <dgm:spPr/>
      <dgm:t>
        <a:bodyPr/>
        <a:lstStyle/>
        <a:p>
          <a:endParaRPr lang="cs-CZ"/>
        </a:p>
      </dgm:t>
    </dgm:pt>
    <dgm:pt modelId="{542DBC10-9D76-4063-BFD8-9CFFFAB22B98}" type="sibTrans" cxnId="{0F497CC6-6E05-4112-9077-6E6F2E2B69E2}">
      <dgm:prSet/>
      <dgm:spPr/>
      <dgm:t>
        <a:bodyPr/>
        <a:lstStyle/>
        <a:p>
          <a:endParaRPr lang="cs-CZ"/>
        </a:p>
      </dgm:t>
    </dgm:pt>
    <dgm:pt modelId="{9980489A-D617-4BD8-8126-31F0A78CFE22}" type="pres">
      <dgm:prSet presAssocID="{3BEF8E8A-58F8-4CEC-8466-3D07869C45E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464B1D5-58A3-4057-9CD7-67CBBD19C8A7}" type="pres">
      <dgm:prSet presAssocID="{4CCC0F78-4527-494D-B98F-C1B4277ECAD1}" presName="root1" presStyleCnt="0"/>
      <dgm:spPr/>
    </dgm:pt>
    <dgm:pt modelId="{41DA816C-53E6-4D5C-B434-545384B7B26C}" type="pres">
      <dgm:prSet presAssocID="{4CCC0F78-4527-494D-B98F-C1B4277ECAD1}" presName="LevelOneTextNode" presStyleLbl="node0" presStyleIdx="0" presStyleCnt="1">
        <dgm:presLayoutVars>
          <dgm:chPref val="3"/>
        </dgm:presLayoutVars>
      </dgm:prSet>
      <dgm:spPr/>
    </dgm:pt>
    <dgm:pt modelId="{350C794E-AD8D-488F-8D4A-100E66A836DA}" type="pres">
      <dgm:prSet presAssocID="{4CCC0F78-4527-494D-B98F-C1B4277ECAD1}" presName="level2hierChild" presStyleCnt="0"/>
      <dgm:spPr/>
    </dgm:pt>
    <dgm:pt modelId="{ABBB4FA3-0FB7-47EB-AC72-A5C2D4ECF0B6}" type="pres">
      <dgm:prSet presAssocID="{C9716B6E-E302-4493-AE81-DE92C7160AF4}" presName="conn2-1" presStyleLbl="parChTrans1D2" presStyleIdx="0" presStyleCnt="3"/>
      <dgm:spPr/>
    </dgm:pt>
    <dgm:pt modelId="{A0F0353A-64CE-4FB6-B437-5F1F32C0AC05}" type="pres">
      <dgm:prSet presAssocID="{C9716B6E-E302-4493-AE81-DE92C7160AF4}" presName="connTx" presStyleLbl="parChTrans1D2" presStyleIdx="0" presStyleCnt="3"/>
      <dgm:spPr/>
    </dgm:pt>
    <dgm:pt modelId="{D55A8329-D961-409D-B40E-DF33EF57A285}" type="pres">
      <dgm:prSet presAssocID="{C8107E00-0198-41B0-B8F0-4D2C845A9572}" presName="root2" presStyleCnt="0"/>
      <dgm:spPr/>
    </dgm:pt>
    <dgm:pt modelId="{45897490-662E-4084-A705-6C3DB17828BF}" type="pres">
      <dgm:prSet presAssocID="{C8107E00-0198-41B0-B8F0-4D2C845A9572}" presName="LevelTwoTextNode" presStyleLbl="node2" presStyleIdx="0" presStyleCnt="3">
        <dgm:presLayoutVars>
          <dgm:chPref val="3"/>
        </dgm:presLayoutVars>
      </dgm:prSet>
      <dgm:spPr/>
    </dgm:pt>
    <dgm:pt modelId="{3AA5BFD3-466A-4978-A85C-57BF295C4928}" type="pres">
      <dgm:prSet presAssocID="{C8107E00-0198-41B0-B8F0-4D2C845A9572}" presName="level3hierChild" presStyleCnt="0"/>
      <dgm:spPr/>
    </dgm:pt>
    <dgm:pt modelId="{F5C6A10F-F338-4CEE-8F7B-050C1565D27A}" type="pres">
      <dgm:prSet presAssocID="{03F51EE0-4555-4142-AEEA-06A67E818167}" presName="conn2-1" presStyleLbl="parChTrans1D2" presStyleIdx="1" presStyleCnt="3"/>
      <dgm:spPr/>
    </dgm:pt>
    <dgm:pt modelId="{A53C8A2E-3D17-474B-ADAC-B728176C7300}" type="pres">
      <dgm:prSet presAssocID="{03F51EE0-4555-4142-AEEA-06A67E818167}" presName="connTx" presStyleLbl="parChTrans1D2" presStyleIdx="1" presStyleCnt="3"/>
      <dgm:spPr/>
    </dgm:pt>
    <dgm:pt modelId="{AB66D888-2835-4632-A3D7-9F13687BDD34}" type="pres">
      <dgm:prSet presAssocID="{DA796FF6-640C-4941-AD2D-E81200A6D734}" presName="root2" presStyleCnt="0"/>
      <dgm:spPr/>
    </dgm:pt>
    <dgm:pt modelId="{B1B4460C-F069-43C5-8535-CCB688B2F363}" type="pres">
      <dgm:prSet presAssocID="{DA796FF6-640C-4941-AD2D-E81200A6D734}" presName="LevelTwoTextNode" presStyleLbl="node2" presStyleIdx="1" presStyleCnt="3">
        <dgm:presLayoutVars>
          <dgm:chPref val="3"/>
        </dgm:presLayoutVars>
      </dgm:prSet>
      <dgm:spPr/>
    </dgm:pt>
    <dgm:pt modelId="{09575FB3-BFA2-4362-9F34-8115F8B3DB98}" type="pres">
      <dgm:prSet presAssocID="{DA796FF6-640C-4941-AD2D-E81200A6D734}" presName="level3hierChild" presStyleCnt="0"/>
      <dgm:spPr/>
    </dgm:pt>
    <dgm:pt modelId="{819023CF-CC70-46E6-BCF9-B1C85A1AE1D0}" type="pres">
      <dgm:prSet presAssocID="{52F22509-1C13-4ABB-8F41-D3B0FE216ABF}" presName="conn2-1" presStyleLbl="parChTrans1D2" presStyleIdx="2" presStyleCnt="3"/>
      <dgm:spPr/>
    </dgm:pt>
    <dgm:pt modelId="{AAA0FBBB-CD72-41FF-8DBC-75AE222195F5}" type="pres">
      <dgm:prSet presAssocID="{52F22509-1C13-4ABB-8F41-D3B0FE216ABF}" presName="connTx" presStyleLbl="parChTrans1D2" presStyleIdx="2" presStyleCnt="3"/>
      <dgm:spPr/>
    </dgm:pt>
    <dgm:pt modelId="{74C8D97C-C428-4E43-9883-068B71CA7396}" type="pres">
      <dgm:prSet presAssocID="{EAE82277-AC31-4989-B606-28A494A69484}" presName="root2" presStyleCnt="0"/>
      <dgm:spPr/>
    </dgm:pt>
    <dgm:pt modelId="{7DFAAFC7-6ABB-43AB-B1DC-DA63BC24342C}" type="pres">
      <dgm:prSet presAssocID="{EAE82277-AC31-4989-B606-28A494A69484}" presName="LevelTwoTextNode" presStyleLbl="node2" presStyleIdx="2" presStyleCnt="3">
        <dgm:presLayoutVars>
          <dgm:chPref val="3"/>
        </dgm:presLayoutVars>
      </dgm:prSet>
      <dgm:spPr/>
    </dgm:pt>
    <dgm:pt modelId="{DFCA23EF-B0F3-437C-A9B5-20A7BCDAD0FB}" type="pres">
      <dgm:prSet presAssocID="{EAE82277-AC31-4989-B606-28A494A69484}" presName="level3hierChild" presStyleCnt="0"/>
      <dgm:spPr/>
    </dgm:pt>
  </dgm:ptLst>
  <dgm:cxnLst>
    <dgm:cxn modelId="{F391D41B-60D6-4D01-9429-CE7469056434}" type="presOf" srcId="{C9716B6E-E302-4493-AE81-DE92C7160AF4}" destId="{A0F0353A-64CE-4FB6-B437-5F1F32C0AC05}" srcOrd="1" destOrd="0" presId="urn:microsoft.com/office/officeart/2008/layout/HorizontalMultiLevelHierarchy"/>
    <dgm:cxn modelId="{C04AE165-41E1-4736-A3E5-0374BB1259B5}" type="presOf" srcId="{4CCC0F78-4527-494D-B98F-C1B4277ECAD1}" destId="{41DA816C-53E6-4D5C-B434-545384B7B26C}" srcOrd="0" destOrd="0" presId="urn:microsoft.com/office/officeart/2008/layout/HorizontalMultiLevelHierarchy"/>
    <dgm:cxn modelId="{8DE7BB73-1B61-4663-8151-52F26E4E3685}" type="presOf" srcId="{52F22509-1C13-4ABB-8F41-D3B0FE216ABF}" destId="{819023CF-CC70-46E6-BCF9-B1C85A1AE1D0}" srcOrd="0" destOrd="0" presId="urn:microsoft.com/office/officeart/2008/layout/HorizontalMultiLevelHierarchy"/>
    <dgm:cxn modelId="{157D388D-A336-42A7-A486-D116E3A0C44E}" type="presOf" srcId="{03F51EE0-4555-4142-AEEA-06A67E818167}" destId="{F5C6A10F-F338-4CEE-8F7B-050C1565D27A}" srcOrd="0" destOrd="0" presId="urn:microsoft.com/office/officeart/2008/layout/HorizontalMultiLevelHierarchy"/>
    <dgm:cxn modelId="{5AD57193-57A9-4EC3-9024-AA5446779131}" type="presOf" srcId="{C8107E00-0198-41B0-B8F0-4D2C845A9572}" destId="{45897490-662E-4084-A705-6C3DB17828BF}" srcOrd="0" destOrd="0" presId="urn:microsoft.com/office/officeart/2008/layout/HorizontalMultiLevelHierarchy"/>
    <dgm:cxn modelId="{BE911E96-3240-4FD0-B21C-8C5E3D033246}" type="presOf" srcId="{C9716B6E-E302-4493-AE81-DE92C7160AF4}" destId="{ABBB4FA3-0FB7-47EB-AC72-A5C2D4ECF0B6}" srcOrd="0" destOrd="0" presId="urn:microsoft.com/office/officeart/2008/layout/HorizontalMultiLevelHierarchy"/>
    <dgm:cxn modelId="{1D78B098-11C8-4810-97E6-635AF97DABBA}" srcId="{4CCC0F78-4527-494D-B98F-C1B4277ECAD1}" destId="{DA796FF6-640C-4941-AD2D-E81200A6D734}" srcOrd="1" destOrd="0" parTransId="{03F51EE0-4555-4142-AEEA-06A67E818167}" sibTransId="{6AD42FD7-2DCF-4F52-80A2-C4E4E9A7D4E4}"/>
    <dgm:cxn modelId="{32231EAB-EE21-4C12-87B7-078545F21CEA}" type="presOf" srcId="{3BEF8E8A-58F8-4CEC-8466-3D07869C45E7}" destId="{9980489A-D617-4BD8-8126-31F0A78CFE22}" srcOrd="0" destOrd="0" presId="urn:microsoft.com/office/officeart/2008/layout/HorizontalMultiLevelHierarchy"/>
    <dgm:cxn modelId="{D09350B3-FFC2-48D2-B5F3-9CBC083F0B18}" srcId="{3BEF8E8A-58F8-4CEC-8466-3D07869C45E7}" destId="{4CCC0F78-4527-494D-B98F-C1B4277ECAD1}" srcOrd="0" destOrd="0" parTransId="{9EBB18E3-FAA2-4CA8-80E1-E1262D44FDBE}" sibTransId="{A4D80803-6D6E-4FE2-8E1D-56FFF710E778}"/>
    <dgm:cxn modelId="{A020D4C5-5A7C-492F-A183-E031645EF9DB}" type="presOf" srcId="{52F22509-1C13-4ABB-8F41-D3B0FE216ABF}" destId="{AAA0FBBB-CD72-41FF-8DBC-75AE222195F5}" srcOrd="1" destOrd="0" presId="urn:microsoft.com/office/officeart/2008/layout/HorizontalMultiLevelHierarchy"/>
    <dgm:cxn modelId="{0F497CC6-6E05-4112-9077-6E6F2E2B69E2}" srcId="{4CCC0F78-4527-494D-B98F-C1B4277ECAD1}" destId="{EAE82277-AC31-4989-B606-28A494A69484}" srcOrd="2" destOrd="0" parTransId="{52F22509-1C13-4ABB-8F41-D3B0FE216ABF}" sibTransId="{542DBC10-9D76-4063-BFD8-9CFFFAB22B98}"/>
    <dgm:cxn modelId="{40322ED1-B21F-4F80-9978-66D46516DF09}" type="presOf" srcId="{03F51EE0-4555-4142-AEEA-06A67E818167}" destId="{A53C8A2E-3D17-474B-ADAC-B728176C7300}" srcOrd="1" destOrd="0" presId="urn:microsoft.com/office/officeart/2008/layout/HorizontalMultiLevelHierarchy"/>
    <dgm:cxn modelId="{A9A356D9-5F71-4C99-BF51-F9B14620D63D}" srcId="{4CCC0F78-4527-494D-B98F-C1B4277ECAD1}" destId="{C8107E00-0198-41B0-B8F0-4D2C845A9572}" srcOrd="0" destOrd="0" parTransId="{C9716B6E-E302-4493-AE81-DE92C7160AF4}" sibTransId="{7A81A39F-F98B-4E39-86A5-987E9C47462B}"/>
    <dgm:cxn modelId="{B39B41E3-2C31-49F8-BC38-BE292C101F0D}" type="presOf" srcId="{EAE82277-AC31-4989-B606-28A494A69484}" destId="{7DFAAFC7-6ABB-43AB-B1DC-DA63BC24342C}" srcOrd="0" destOrd="0" presId="urn:microsoft.com/office/officeart/2008/layout/HorizontalMultiLevelHierarchy"/>
    <dgm:cxn modelId="{9A042BF8-2BC0-4F74-A4AC-33390B9D1DBB}" type="presOf" srcId="{DA796FF6-640C-4941-AD2D-E81200A6D734}" destId="{B1B4460C-F069-43C5-8535-CCB688B2F363}" srcOrd="0" destOrd="0" presId="urn:microsoft.com/office/officeart/2008/layout/HorizontalMultiLevelHierarchy"/>
    <dgm:cxn modelId="{89126AA4-37CC-4AC7-9980-FBB8CA9CC8E2}" type="presParOf" srcId="{9980489A-D617-4BD8-8126-31F0A78CFE22}" destId="{2464B1D5-58A3-4057-9CD7-67CBBD19C8A7}" srcOrd="0" destOrd="0" presId="urn:microsoft.com/office/officeart/2008/layout/HorizontalMultiLevelHierarchy"/>
    <dgm:cxn modelId="{B8E5F630-3093-4E8A-90D4-02C583FEC177}" type="presParOf" srcId="{2464B1D5-58A3-4057-9CD7-67CBBD19C8A7}" destId="{41DA816C-53E6-4D5C-B434-545384B7B26C}" srcOrd="0" destOrd="0" presId="urn:microsoft.com/office/officeart/2008/layout/HorizontalMultiLevelHierarchy"/>
    <dgm:cxn modelId="{91F72510-B4BA-4FDC-8103-C1C6AB0D963E}" type="presParOf" srcId="{2464B1D5-58A3-4057-9CD7-67CBBD19C8A7}" destId="{350C794E-AD8D-488F-8D4A-100E66A836DA}" srcOrd="1" destOrd="0" presId="urn:microsoft.com/office/officeart/2008/layout/HorizontalMultiLevelHierarchy"/>
    <dgm:cxn modelId="{B99DDF14-9467-4DBF-A125-F3DD449E61A9}" type="presParOf" srcId="{350C794E-AD8D-488F-8D4A-100E66A836DA}" destId="{ABBB4FA3-0FB7-47EB-AC72-A5C2D4ECF0B6}" srcOrd="0" destOrd="0" presId="urn:microsoft.com/office/officeart/2008/layout/HorizontalMultiLevelHierarchy"/>
    <dgm:cxn modelId="{243E0438-EFC9-44DA-B0B3-C8384601333C}" type="presParOf" srcId="{ABBB4FA3-0FB7-47EB-AC72-A5C2D4ECF0B6}" destId="{A0F0353A-64CE-4FB6-B437-5F1F32C0AC05}" srcOrd="0" destOrd="0" presId="urn:microsoft.com/office/officeart/2008/layout/HorizontalMultiLevelHierarchy"/>
    <dgm:cxn modelId="{8AEFD29C-DCC4-47DD-9033-5F4E075C495E}" type="presParOf" srcId="{350C794E-AD8D-488F-8D4A-100E66A836DA}" destId="{D55A8329-D961-409D-B40E-DF33EF57A285}" srcOrd="1" destOrd="0" presId="urn:microsoft.com/office/officeart/2008/layout/HorizontalMultiLevelHierarchy"/>
    <dgm:cxn modelId="{CDACF2CB-C58B-4B76-B333-8E39CC06F6CC}" type="presParOf" srcId="{D55A8329-D961-409D-B40E-DF33EF57A285}" destId="{45897490-662E-4084-A705-6C3DB17828BF}" srcOrd="0" destOrd="0" presId="urn:microsoft.com/office/officeart/2008/layout/HorizontalMultiLevelHierarchy"/>
    <dgm:cxn modelId="{45E3CD52-0BE2-4229-90BF-FE9457E02DD8}" type="presParOf" srcId="{D55A8329-D961-409D-B40E-DF33EF57A285}" destId="{3AA5BFD3-466A-4978-A85C-57BF295C4928}" srcOrd="1" destOrd="0" presId="urn:microsoft.com/office/officeart/2008/layout/HorizontalMultiLevelHierarchy"/>
    <dgm:cxn modelId="{1A061B93-0AA6-4F0F-901E-26E30AAB190B}" type="presParOf" srcId="{350C794E-AD8D-488F-8D4A-100E66A836DA}" destId="{F5C6A10F-F338-4CEE-8F7B-050C1565D27A}" srcOrd="2" destOrd="0" presId="urn:microsoft.com/office/officeart/2008/layout/HorizontalMultiLevelHierarchy"/>
    <dgm:cxn modelId="{FA603A1C-46FF-49BF-816B-F86BE8557675}" type="presParOf" srcId="{F5C6A10F-F338-4CEE-8F7B-050C1565D27A}" destId="{A53C8A2E-3D17-474B-ADAC-B728176C7300}" srcOrd="0" destOrd="0" presId="urn:microsoft.com/office/officeart/2008/layout/HorizontalMultiLevelHierarchy"/>
    <dgm:cxn modelId="{A96E6D5D-ED51-44E0-80FB-0DA41E0D9165}" type="presParOf" srcId="{350C794E-AD8D-488F-8D4A-100E66A836DA}" destId="{AB66D888-2835-4632-A3D7-9F13687BDD34}" srcOrd="3" destOrd="0" presId="urn:microsoft.com/office/officeart/2008/layout/HorizontalMultiLevelHierarchy"/>
    <dgm:cxn modelId="{72ABE6D1-3921-4A3B-B4A4-03D599FD70D2}" type="presParOf" srcId="{AB66D888-2835-4632-A3D7-9F13687BDD34}" destId="{B1B4460C-F069-43C5-8535-CCB688B2F363}" srcOrd="0" destOrd="0" presId="urn:microsoft.com/office/officeart/2008/layout/HorizontalMultiLevelHierarchy"/>
    <dgm:cxn modelId="{9BA0FD61-3C54-457E-871B-CB89375D6208}" type="presParOf" srcId="{AB66D888-2835-4632-A3D7-9F13687BDD34}" destId="{09575FB3-BFA2-4362-9F34-8115F8B3DB98}" srcOrd="1" destOrd="0" presId="urn:microsoft.com/office/officeart/2008/layout/HorizontalMultiLevelHierarchy"/>
    <dgm:cxn modelId="{137A884E-C919-4D42-B833-337F45083B06}" type="presParOf" srcId="{350C794E-AD8D-488F-8D4A-100E66A836DA}" destId="{819023CF-CC70-46E6-BCF9-B1C85A1AE1D0}" srcOrd="4" destOrd="0" presId="urn:microsoft.com/office/officeart/2008/layout/HorizontalMultiLevelHierarchy"/>
    <dgm:cxn modelId="{3CA9467D-4A81-4372-B0DA-108FD1F9E52E}" type="presParOf" srcId="{819023CF-CC70-46E6-BCF9-B1C85A1AE1D0}" destId="{AAA0FBBB-CD72-41FF-8DBC-75AE222195F5}" srcOrd="0" destOrd="0" presId="urn:microsoft.com/office/officeart/2008/layout/HorizontalMultiLevelHierarchy"/>
    <dgm:cxn modelId="{D179022D-B512-4A87-8314-FE6330BEE145}" type="presParOf" srcId="{350C794E-AD8D-488F-8D4A-100E66A836DA}" destId="{74C8D97C-C428-4E43-9883-068B71CA7396}" srcOrd="5" destOrd="0" presId="urn:microsoft.com/office/officeart/2008/layout/HorizontalMultiLevelHierarchy"/>
    <dgm:cxn modelId="{1181216A-7AE2-4153-8678-637FB6A27320}" type="presParOf" srcId="{74C8D97C-C428-4E43-9883-068B71CA7396}" destId="{7DFAAFC7-6ABB-43AB-B1DC-DA63BC24342C}" srcOrd="0" destOrd="0" presId="urn:microsoft.com/office/officeart/2008/layout/HorizontalMultiLevelHierarchy"/>
    <dgm:cxn modelId="{50FD3C62-C512-4AF0-B690-6AD48B406F9A}" type="presParOf" srcId="{74C8D97C-C428-4E43-9883-068B71CA7396}" destId="{DFCA23EF-B0F3-437C-A9B5-20A7BCDAD0F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F45D45-2EB8-4A2D-B31B-515864AA8B0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9429B66-D453-49CD-BDC0-6AB538368617}">
      <dgm:prSet phldrT="[Text]"/>
      <dgm:spPr/>
      <dgm:t>
        <a:bodyPr/>
        <a:lstStyle/>
        <a:p>
          <a:r>
            <a:rPr lang="cs-CZ" dirty="0"/>
            <a:t>1/2019</a:t>
          </a:r>
        </a:p>
        <a:p>
          <a:r>
            <a:rPr lang="cs-CZ" dirty="0"/>
            <a:t>Přípravná fáze a mapování výchozí situace</a:t>
          </a:r>
        </a:p>
      </dgm:t>
    </dgm:pt>
    <dgm:pt modelId="{50B46D1A-F715-4DB0-9DE2-8732F6007184}" type="parTrans" cxnId="{BC17E683-6868-41E5-BFC9-E7DD301C15AD}">
      <dgm:prSet/>
      <dgm:spPr/>
      <dgm:t>
        <a:bodyPr/>
        <a:lstStyle/>
        <a:p>
          <a:endParaRPr lang="cs-CZ"/>
        </a:p>
      </dgm:t>
    </dgm:pt>
    <dgm:pt modelId="{2C9857F0-C525-4F2F-B738-5D447F1EB8FE}" type="sibTrans" cxnId="{BC17E683-6868-41E5-BFC9-E7DD301C15AD}">
      <dgm:prSet/>
      <dgm:spPr/>
      <dgm:t>
        <a:bodyPr/>
        <a:lstStyle/>
        <a:p>
          <a:endParaRPr lang="cs-CZ"/>
        </a:p>
      </dgm:t>
    </dgm:pt>
    <dgm:pt modelId="{A1BBF5AC-E013-4896-8D9B-5A5B24D8CE50}">
      <dgm:prSet phldrT="[Text]" custT="1"/>
      <dgm:spPr/>
      <dgm:t>
        <a:bodyPr/>
        <a:lstStyle/>
        <a:p>
          <a:pPr algn="just"/>
          <a:r>
            <a:rPr lang="cs-CZ" sz="2000" kern="1200" dirty="0"/>
            <a:t>Pořádání </a:t>
          </a:r>
          <a:r>
            <a:rPr lang="cs-CZ" sz="2000" kern="1200" dirty="0" err="1"/>
            <a:t>nadoborových</a:t>
          </a:r>
          <a:r>
            <a:rPr lang="cs-CZ" sz="2000" kern="1200" dirty="0"/>
            <a:t> akcí pro doktorandy na </a:t>
          </a:r>
          <a:r>
            <a:rPr lang="cs-CZ" sz="2000" kern="1200" dirty="0" err="1"/>
            <a:t>PdF</a:t>
          </a:r>
          <a:r>
            <a:rPr lang="cs-CZ" sz="2000" kern="1200" dirty="0"/>
            <a:t> MU v rámci projektu specifického výzkumu</a:t>
          </a:r>
        </a:p>
      </dgm:t>
    </dgm:pt>
    <dgm:pt modelId="{4DE81476-F48E-4316-9CED-07844EF5CF48}" type="parTrans" cxnId="{C2959399-8EDA-4C6C-813A-CC26A2EBC457}">
      <dgm:prSet/>
      <dgm:spPr/>
      <dgm:t>
        <a:bodyPr/>
        <a:lstStyle/>
        <a:p>
          <a:endParaRPr lang="cs-CZ"/>
        </a:p>
      </dgm:t>
    </dgm:pt>
    <dgm:pt modelId="{0C5271E8-0391-4EAF-AB05-E002217746D6}" type="sibTrans" cxnId="{C2959399-8EDA-4C6C-813A-CC26A2EBC457}">
      <dgm:prSet/>
      <dgm:spPr/>
      <dgm:t>
        <a:bodyPr/>
        <a:lstStyle/>
        <a:p>
          <a:endParaRPr lang="cs-CZ"/>
        </a:p>
      </dgm:t>
    </dgm:pt>
    <dgm:pt modelId="{35B48444-9B9B-44FB-8108-EF58A6397A31}">
      <dgm:prSet phldrT="[Text]"/>
      <dgm:spPr>
        <a:solidFill>
          <a:schemeClr val="bg1"/>
        </a:solidFill>
      </dgm:spPr>
      <dgm:t>
        <a:bodyPr/>
        <a:lstStyle/>
        <a:p>
          <a:endParaRPr lang="cs-CZ" dirty="0"/>
        </a:p>
      </dgm:t>
    </dgm:pt>
    <dgm:pt modelId="{A1014506-E6AB-4D05-9B6C-73723C03BBC4}" type="parTrans" cxnId="{EC500916-3887-4431-97FC-9776943B2810}">
      <dgm:prSet/>
      <dgm:spPr/>
      <dgm:t>
        <a:bodyPr/>
        <a:lstStyle/>
        <a:p>
          <a:endParaRPr lang="cs-CZ"/>
        </a:p>
      </dgm:t>
    </dgm:pt>
    <dgm:pt modelId="{DEBEAF35-5C80-4289-9AE0-5998F95F0215}" type="sibTrans" cxnId="{EC500916-3887-4431-97FC-9776943B2810}">
      <dgm:prSet/>
      <dgm:spPr/>
      <dgm:t>
        <a:bodyPr/>
        <a:lstStyle/>
        <a:p>
          <a:endParaRPr lang="cs-CZ"/>
        </a:p>
      </dgm:t>
    </dgm:pt>
    <dgm:pt modelId="{0F365A66-3851-4072-9427-98335046881C}">
      <dgm:prSet phldrT="[Text]" custT="1"/>
      <dgm:spPr/>
      <dgm:t>
        <a:bodyPr/>
        <a:lstStyle/>
        <a:p>
          <a:endParaRPr lang="cs-CZ" sz="2000" dirty="0"/>
        </a:p>
      </dgm:t>
    </dgm:pt>
    <dgm:pt modelId="{69B2177A-721A-4E00-B990-1DDA8EA131D4}" type="parTrans" cxnId="{CE15D22B-5E85-43DD-8EC5-4097DA38A4A7}">
      <dgm:prSet/>
      <dgm:spPr/>
      <dgm:t>
        <a:bodyPr/>
        <a:lstStyle/>
        <a:p>
          <a:endParaRPr lang="cs-CZ"/>
        </a:p>
      </dgm:t>
    </dgm:pt>
    <dgm:pt modelId="{BBCE77BC-B48A-4605-B0C6-E25177D63095}" type="sibTrans" cxnId="{CE15D22B-5E85-43DD-8EC5-4097DA38A4A7}">
      <dgm:prSet/>
      <dgm:spPr/>
      <dgm:t>
        <a:bodyPr/>
        <a:lstStyle/>
        <a:p>
          <a:endParaRPr lang="cs-CZ"/>
        </a:p>
      </dgm:t>
    </dgm:pt>
    <dgm:pt modelId="{8D2430D8-55EE-4A51-A03F-856D7055A8A9}">
      <dgm:prSet custT="1"/>
      <dgm:spPr/>
      <dgm:t>
        <a:bodyPr/>
        <a:lstStyle/>
        <a:p>
          <a:pPr algn="just"/>
          <a:r>
            <a:rPr lang="cs-CZ" sz="2000" kern="1200" dirty="0"/>
            <a:t>12/2019: </a:t>
          </a:r>
          <a:r>
            <a:rPr lang="pl-PL" sz="2000" kern="1200" dirty="0"/>
            <a:t>zapojení PdF MU do projektu HR4MUII</a:t>
          </a:r>
          <a:endParaRPr lang="cs-CZ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255E929-E973-4CF5-A120-7BB134F9C951}" type="parTrans" cxnId="{F1F7D96C-AC84-43D1-879E-C6F580A07B6B}">
      <dgm:prSet/>
      <dgm:spPr/>
      <dgm:t>
        <a:bodyPr/>
        <a:lstStyle/>
        <a:p>
          <a:endParaRPr lang="cs-CZ"/>
        </a:p>
      </dgm:t>
    </dgm:pt>
    <dgm:pt modelId="{BDE754C0-F18A-43E9-9AED-B71EB27F9D83}" type="sibTrans" cxnId="{F1F7D96C-AC84-43D1-879E-C6F580A07B6B}">
      <dgm:prSet/>
      <dgm:spPr/>
      <dgm:t>
        <a:bodyPr/>
        <a:lstStyle/>
        <a:p>
          <a:endParaRPr lang="cs-CZ"/>
        </a:p>
      </dgm:t>
    </dgm:pt>
    <dgm:pt modelId="{2E867848-35CE-441B-9897-EF0FEB5B8B11}">
      <dgm:prSet custT="1"/>
      <dgm:spPr/>
      <dgm:t>
        <a:bodyPr/>
        <a:lstStyle/>
        <a:p>
          <a:pPr algn="just"/>
          <a:r>
            <a:rPr lang="cs-CZ" sz="2000" kern="1200" dirty="0"/>
            <a:t>První fáze realizace akcí na základě zjištěných poznatků   </a:t>
          </a:r>
          <a:endParaRPr lang="cs-CZ" sz="2000" kern="1200" dirty="0">
            <a:solidFill>
              <a:schemeClr val="tx1"/>
            </a:solidFill>
          </a:endParaRPr>
        </a:p>
      </dgm:t>
    </dgm:pt>
    <dgm:pt modelId="{E19FF335-187B-4FAD-B4EF-0B12DE79E5F2}" type="parTrans" cxnId="{C625F665-1065-4C36-A774-74E38126468E}">
      <dgm:prSet/>
      <dgm:spPr/>
      <dgm:t>
        <a:bodyPr/>
        <a:lstStyle/>
        <a:p>
          <a:endParaRPr lang="cs-CZ"/>
        </a:p>
      </dgm:t>
    </dgm:pt>
    <dgm:pt modelId="{A6D2BE37-C74F-447C-8A93-2E58B7F5DE3B}" type="sibTrans" cxnId="{C625F665-1065-4C36-A774-74E38126468E}">
      <dgm:prSet/>
      <dgm:spPr/>
      <dgm:t>
        <a:bodyPr/>
        <a:lstStyle/>
        <a:p>
          <a:endParaRPr lang="cs-CZ"/>
        </a:p>
      </dgm:t>
    </dgm:pt>
    <dgm:pt modelId="{317B8CD6-F6E7-4742-95EE-5593D3489DC6}">
      <dgm:prSet custT="1"/>
      <dgm:spPr/>
      <dgm:t>
        <a:bodyPr/>
        <a:lstStyle/>
        <a:p>
          <a:pPr algn="just"/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3/2020: </a:t>
          </a:r>
          <a:r>
            <a:rPr lang="cs-CZ" sz="2000" kern="1200" dirty="0"/>
            <a:t>První fáze zjišťování potřeb začínajících výzkumníků</a:t>
          </a:r>
          <a:endParaRPr lang="cs-CZ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2BFB764-34EC-4E20-9478-85121F8DB19D}" type="parTrans" cxnId="{A913AB0E-B8CB-4C0A-B491-A142C94DDF3B}">
      <dgm:prSet/>
      <dgm:spPr/>
      <dgm:t>
        <a:bodyPr/>
        <a:lstStyle/>
        <a:p>
          <a:endParaRPr lang="cs-CZ"/>
        </a:p>
      </dgm:t>
    </dgm:pt>
    <dgm:pt modelId="{91460C4A-666C-4CE0-BEC5-741C2CF8FC2A}" type="sibTrans" cxnId="{A913AB0E-B8CB-4C0A-B491-A142C94DDF3B}">
      <dgm:prSet/>
      <dgm:spPr/>
      <dgm:t>
        <a:bodyPr/>
        <a:lstStyle/>
        <a:p>
          <a:endParaRPr lang="cs-CZ"/>
        </a:p>
      </dgm:t>
    </dgm:pt>
    <dgm:pt modelId="{D06B15D8-CDDB-4AC2-BD66-8A4286A0FCDF}" type="pres">
      <dgm:prSet presAssocID="{2BF45D45-2EB8-4A2D-B31B-515864AA8B0C}" presName="rootnode" presStyleCnt="0">
        <dgm:presLayoutVars>
          <dgm:chMax/>
          <dgm:chPref/>
          <dgm:dir/>
          <dgm:animLvl val="lvl"/>
        </dgm:presLayoutVars>
      </dgm:prSet>
      <dgm:spPr/>
    </dgm:pt>
    <dgm:pt modelId="{0816ED09-8ED2-47C1-B7EE-33A28C76B41F}" type="pres">
      <dgm:prSet presAssocID="{09429B66-D453-49CD-BDC0-6AB538368617}" presName="composite" presStyleCnt="0"/>
      <dgm:spPr/>
    </dgm:pt>
    <dgm:pt modelId="{8C45D23F-DE48-40FC-8293-AC5A1666FA8C}" type="pres">
      <dgm:prSet presAssocID="{09429B66-D453-49CD-BDC0-6AB538368617}" presName="bentUpArrow1" presStyleLbl="alignImgPlace1" presStyleIdx="0" presStyleCnt="1"/>
      <dgm:spPr>
        <a:solidFill>
          <a:schemeClr val="bg1"/>
        </a:solidFill>
      </dgm:spPr>
    </dgm:pt>
    <dgm:pt modelId="{6503D3B0-5845-4683-9544-33D78CDC38CE}" type="pres">
      <dgm:prSet presAssocID="{09429B66-D453-49CD-BDC0-6AB538368617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17955638-4C01-41EC-AEEC-31A3354FEAA4}" type="pres">
      <dgm:prSet presAssocID="{09429B66-D453-49CD-BDC0-6AB538368617}" presName="ChildText" presStyleLbl="revTx" presStyleIdx="0" presStyleCnt="2" custScaleX="374179" custScaleY="121607" custLinFactX="36964" custLinFactNeighborX="100000" custLinFactNeighborY="-965">
        <dgm:presLayoutVars>
          <dgm:chMax val="0"/>
          <dgm:chPref val="0"/>
          <dgm:bulletEnabled val="1"/>
        </dgm:presLayoutVars>
      </dgm:prSet>
      <dgm:spPr/>
    </dgm:pt>
    <dgm:pt modelId="{D1D88231-A468-40CA-9EDD-FD2698BD72F1}" type="pres">
      <dgm:prSet presAssocID="{2C9857F0-C525-4F2F-B738-5D447F1EB8FE}" presName="sibTrans" presStyleCnt="0"/>
      <dgm:spPr/>
    </dgm:pt>
    <dgm:pt modelId="{8552E683-9B68-4F90-8F81-C1D2075D3947}" type="pres">
      <dgm:prSet presAssocID="{35B48444-9B9B-44FB-8108-EF58A6397A31}" presName="composite" presStyleCnt="0"/>
      <dgm:spPr/>
    </dgm:pt>
    <dgm:pt modelId="{023EBECB-2944-4B66-B495-442C02A74F99}" type="pres">
      <dgm:prSet presAssocID="{35B48444-9B9B-44FB-8108-EF58A6397A31}" presName="ParentText" presStyleLbl="node1" presStyleIdx="1" presStyleCnt="2" custLinFactNeighborX="-46710" custLinFactNeighborY="1011">
        <dgm:presLayoutVars>
          <dgm:chMax val="1"/>
          <dgm:chPref val="1"/>
          <dgm:bulletEnabled val="1"/>
        </dgm:presLayoutVars>
      </dgm:prSet>
      <dgm:spPr/>
    </dgm:pt>
    <dgm:pt modelId="{28925DFA-E7E9-460E-8ACC-A6D075A89F2F}" type="pres">
      <dgm:prSet presAssocID="{35B48444-9B9B-44FB-8108-EF58A6397A31}" presName="FinalChildText" presStyleLbl="revTx" presStyleIdx="1" presStyleCnt="2" custScaleX="254995" custScaleY="119795" custLinFactNeighborX="30377" custLinFactNeighborY="4207">
        <dgm:presLayoutVars>
          <dgm:chMax val="0"/>
          <dgm:chPref val="0"/>
          <dgm:bulletEnabled val="1"/>
        </dgm:presLayoutVars>
      </dgm:prSet>
      <dgm:spPr/>
    </dgm:pt>
  </dgm:ptLst>
  <dgm:cxnLst>
    <dgm:cxn modelId="{A913AB0E-B8CB-4C0A-B491-A142C94DDF3B}" srcId="{09429B66-D453-49CD-BDC0-6AB538368617}" destId="{317B8CD6-F6E7-4742-95EE-5593D3489DC6}" srcOrd="2" destOrd="0" parTransId="{D2BFB764-34EC-4E20-9478-85121F8DB19D}" sibTransId="{91460C4A-666C-4CE0-BEC5-741C2CF8FC2A}"/>
    <dgm:cxn modelId="{EC500916-3887-4431-97FC-9776943B2810}" srcId="{2BF45D45-2EB8-4A2D-B31B-515864AA8B0C}" destId="{35B48444-9B9B-44FB-8108-EF58A6397A31}" srcOrd="1" destOrd="0" parTransId="{A1014506-E6AB-4D05-9B6C-73723C03BBC4}" sibTransId="{DEBEAF35-5C80-4289-9AE0-5998F95F0215}"/>
    <dgm:cxn modelId="{AEB76516-D1A4-467E-90CC-4CC5A0E15486}" type="presOf" srcId="{A1BBF5AC-E013-4896-8D9B-5A5B24D8CE50}" destId="{17955638-4C01-41EC-AEEC-31A3354FEAA4}" srcOrd="0" destOrd="0" presId="urn:microsoft.com/office/officeart/2005/8/layout/StepDownProcess"/>
    <dgm:cxn modelId="{B9D37422-ABA6-4D0E-829F-793816FE2345}" type="presOf" srcId="{2E867848-35CE-441B-9897-EF0FEB5B8B11}" destId="{17955638-4C01-41EC-AEEC-31A3354FEAA4}" srcOrd="0" destOrd="3" presId="urn:microsoft.com/office/officeart/2005/8/layout/StepDownProcess"/>
    <dgm:cxn modelId="{CE15D22B-5E85-43DD-8EC5-4097DA38A4A7}" srcId="{35B48444-9B9B-44FB-8108-EF58A6397A31}" destId="{0F365A66-3851-4072-9427-98335046881C}" srcOrd="0" destOrd="0" parTransId="{69B2177A-721A-4E00-B990-1DDA8EA131D4}" sibTransId="{BBCE77BC-B48A-4605-B0C6-E25177D63095}"/>
    <dgm:cxn modelId="{75F12F2C-9183-47E7-87FB-4FB6883EC677}" type="presOf" srcId="{8D2430D8-55EE-4A51-A03F-856D7055A8A9}" destId="{17955638-4C01-41EC-AEEC-31A3354FEAA4}" srcOrd="0" destOrd="1" presId="urn:microsoft.com/office/officeart/2005/8/layout/StepDownProcess"/>
    <dgm:cxn modelId="{C625F665-1065-4C36-A774-74E38126468E}" srcId="{09429B66-D453-49CD-BDC0-6AB538368617}" destId="{2E867848-35CE-441B-9897-EF0FEB5B8B11}" srcOrd="3" destOrd="0" parTransId="{E19FF335-187B-4FAD-B4EF-0B12DE79E5F2}" sibTransId="{A6D2BE37-C74F-447C-8A93-2E58B7F5DE3B}"/>
    <dgm:cxn modelId="{F1F7D96C-AC84-43D1-879E-C6F580A07B6B}" srcId="{09429B66-D453-49CD-BDC0-6AB538368617}" destId="{8D2430D8-55EE-4A51-A03F-856D7055A8A9}" srcOrd="1" destOrd="0" parTransId="{D255E929-E973-4CF5-A120-7BB134F9C951}" sibTransId="{BDE754C0-F18A-43E9-9AED-B71EB27F9D83}"/>
    <dgm:cxn modelId="{FD76BB6D-B7C6-4ADB-9FBF-456ED1351930}" type="presOf" srcId="{0F365A66-3851-4072-9427-98335046881C}" destId="{28925DFA-E7E9-460E-8ACC-A6D075A89F2F}" srcOrd="0" destOrd="0" presId="urn:microsoft.com/office/officeart/2005/8/layout/StepDownProcess"/>
    <dgm:cxn modelId="{EC9B6D6E-D47D-465D-B3AA-F59586012114}" type="presOf" srcId="{2BF45D45-2EB8-4A2D-B31B-515864AA8B0C}" destId="{D06B15D8-CDDB-4AC2-BD66-8A4286A0FCDF}" srcOrd="0" destOrd="0" presId="urn:microsoft.com/office/officeart/2005/8/layout/StepDownProcess"/>
    <dgm:cxn modelId="{8BFC566E-CA89-4BE5-A467-6F00CCA81E8C}" type="presOf" srcId="{35B48444-9B9B-44FB-8108-EF58A6397A31}" destId="{023EBECB-2944-4B66-B495-442C02A74F99}" srcOrd="0" destOrd="0" presId="urn:microsoft.com/office/officeart/2005/8/layout/StepDownProcess"/>
    <dgm:cxn modelId="{36AC4D70-BD73-4C3D-B609-5FFF69347608}" type="presOf" srcId="{317B8CD6-F6E7-4742-95EE-5593D3489DC6}" destId="{17955638-4C01-41EC-AEEC-31A3354FEAA4}" srcOrd="0" destOrd="2" presId="urn:microsoft.com/office/officeart/2005/8/layout/StepDownProcess"/>
    <dgm:cxn modelId="{BC17E683-6868-41E5-BFC9-E7DD301C15AD}" srcId="{2BF45D45-2EB8-4A2D-B31B-515864AA8B0C}" destId="{09429B66-D453-49CD-BDC0-6AB538368617}" srcOrd="0" destOrd="0" parTransId="{50B46D1A-F715-4DB0-9DE2-8732F6007184}" sibTransId="{2C9857F0-C525-4F2F-B738-5D447F1EB8FE}"/>
    <dgm:cxn modelId="{C2959399-8EDA-4C6C-813A-CC26A2EBC457}" srcId="{09429B66-D453-49CD-BDC0-6AB538368617}" destId="{A1BBF5AC-E013-4896-8D9B-5A5B24D8CE50}" srcOrd="0" destOrd="0" parTransId="{4DE81476-F48E-4316-9CED-07844EF5CF48}" sibTransId="{0C5271E8-0391-4EAF-AB05-E002217746D6}"/>
    <dgm:cxn modelId="{DC0D83C0-393C-4780-A5A5-43253A1E28D4}" type="presOf" srcId="{09429B66-D453-49CD-BDC0-6AB538368617}" destId="{6503D3B0-5845-4683-9544-33D78CDC38CE}" srcOrd="0" destOrd="0" presId="urn:microsoft.com/office/officeart/2005/8/layout/StepDownProcess"/>
    <dgm:cxn modelId="{CA79DAFC-0C21-47E9-8180-8A58DF900798}" type="presParOf" srcId="{D06B15D8-CDDB-4AC2-BD66-8A4286A0FCDF}" destId="{0816ED09-8ED2-47C1-B7EE-33A28C76B41F}" srcOrd="0" destOrd="0" presId="urn:microsoft.com/office/officeart/2005/8/layout/StepDownProcess"/>
    <dgm:cxn modelId="{5714AD41-17F7-4049-B281-B85039104F26}" type="presParOf" srcId="{0816ED09-8ED2-47C1-B7EE-33A28C76B41F}" destId="{8C45D23F-DE48-40FC-8293-AC5A1666FA8C}" srcOrd="0" destOrd="0" presId="urn:microsoft.com/office/officeart/2005/8/layout/StepDownProcess"/>
    <dgm:cxn modelId="{033D3921-7765-4C51-B684-98F443968F39}" type="presParOf" srcId="{0816ED09-8ED2-47C1-B7EE-33A28C76B41F}" destId="{6503D3B0-5845-4683-9544-33D78CDC38CE}" srcOrd="1" destOrd="0" presId="urn:microsoft.com/office/officeart/2005/8/layout/StepDownProcess"/>
    <dgm:cxn modelId="{46BF957A-9C26-443A-A209-7498EB6F9B72}" type="presParOf" srcId="{0816ED09-8ED2-47C1-B7EE-33A28C76B41F}" destId="{17955638-4C01-41EC-AEEC-31A3354FEAA4}" srcOrd="2" destOrd="0" presId="urn:microsoft.com/office/officeart/2005/8/layout/StepDownProcess"/>
    <dgm:cxn modelId="{525A8AB4-4DDB-4C06-96A9-54557708E28E}" type="presParOf" srcId="{D06B15D8-CDDB-4AC2-BD66-8A4286A0FCDF}" destId="{D1D88231-A468-40CA-9EDD-FD2698BD72F1}" srcOrd="1" destOrd="0" presId="urn:microsoft.com/office/officeart/2005/8/layout/StepDownProcess"/>
    <dgm:cxn modelId="{F51E2771-E734-45EF-B548-E16285ED215E}" type="presParOf" srcId="{D06B15D8-CDDB-4AC2-BD66-8A4286A0FCDF}" destId="{8552E683-9B68-4F90-8F81-C1D2075D3947}" srcOrd="2" destOrd="0" presId="urn:microsoft.com/office/officeart/2005/8/layout/StepDownProcess"/>
    <dgm:cxn modelId="{6E3CBD60-63BE-4770-A3F9-8876CBD0341D}" type="presParOf" srcId="{8552E683-9B68-4F90-8F81-C1D2075D3947}" destId="{023EBECB-2944-4B66-B495-442C02A74F99}" srcOrd="0" destOrd="0" presId="urn:microsoft.com/office/officeart/2005/8/layout/StepDownProcess"/>
    <dgm:cxn modelId="{781DE52C-02FB-4885-85C0-D603739141DA}" type="presParOf" srcId="{8552E683-9B68-4F90-8F81-C1D2075D3947}" destId="{28925DFA-E7E9-460E-8ACC-A6D075A89F2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16BE14-BDC6-458D-8BF8-E753E332D6D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0C0D8C-85DB-40F0-9254-11E9F5AE481F}" type="pres">
      <dgm:prSet presAssocID="{D616BE14-BDC6-458D-8BF8-E753E332D6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500F40-D9CF-431C-8077-AA0271EF0ABF}" type="pres">
      <dgm:prSet presAssocID="{D616BE14-BDC6-458D-8BF8-E753E332D6D3}" presName="hierFlow" presStyleCnt="0"/>
      <dgm:spPr/>
    </dgm:pt>
    <dgm:pt modelId="{05655CDA-4EB9-4D83-9943-A204DD5687CE}" type="pres">
      <dgm:prSet presAssocID="{D616BE14-BDC6-458D-8BF8-E753E332D6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5D13AB3-F0AF-458E-B398-298E8F114E8C}" type="pres">
      <dgm:prSet presAssocID="{D616BE14-BDC6-458D-8BF8-E753E332D6D3}" presName="bgShapesFlow" presStyleCnt="0"/>
      <dgm:spPr/>
    </dgm:pt>
  </dgm:ptLst>
  <dgm:cxnLst>
    <dgm:cxn modelId="{68CA631B-28EA-456C-A8DD-347487B4E791}" type="presOf" srcId="{D616BE14-BDC6-458D-8BF8-E753E332D6D3}" destId="{410C0D8C-85DB-40F0-9254-11E9F5AE481F}" srcOrd="0" destOrd="0" presId="urn:microsoft.com/office/officeart/2005/8/layout/hierarchy6"/>
    <dgm:cxn modelId="{0524384B-C315-489A-B12F-596F01298F47}" type="presParOf" srcId="{410C0D8C-85DB-40F0-9254-11E9F5AE481F}" destId="{82500F40-D9CF-431C-8077-AA0271EF0ABF}" srcOrd="0" destOrd="0" presId="urn:microsoft.com/office/officeart/2005/8/layout/hierarchy6"/>
    <dgm:cxn modelId="{15F350B2-CF7C-4D2B-A530-ED4B781713CA}" type="presParOf" srcId="{82500F40-D9CF-431C-8077-AA0271EF0ABF}" destId="{05655CDA-4EB9-4D83-9943-A204DD5687CE}" srcOrd="0" destOrd="0" presId="urn:microsoft.com/office/officeart/2005/8/layout/hierarchy6"/>
    <dgm:cxn modelId="{9BE07D67-2EC1-4679-94A6-D6465A6EC452}" type="presParOf" srcId="{410C0D8C-85DB-40F0-9254-11E9F5AE481F}" destId="{35D13AB3-F0AF-458E-B398-298E8F114E8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8B5D35C-396C-439E-BA84-996D97A8F83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EF5EB6-9D97-4B92-A0ED-1558B043A148}">
      <dgm:prSet custT="1"/>
      <dgm:spPr/>
      <dgm:t>
        <a:bodyPr/>
        <a:lstStyle/>
        <a:p>
          <a:r>
            <a:rPr lang="cs-CZ" sz="2000" dirty="0"/>
            <a:t>Nejisté uplatnění v budoucnosti</a:t>
          </a:r>
        </a:p>
      </dgm:t>
    </dgm:pt>
    <dgm:pt modelId="{E73F9BC0-6DC6-4B20-977F-95DDDD7381D3}" type="parTrans" cxnId="{99BD7661-7849-492C-9FCB-520DD8EE3E9E}">
      <dgm:prSet/>
      <dgm:spPr/>
      <dgm:t>
        <a:bodyPr/>
        <a:lstStyle/>
        <a:p>
          <a:endParaRPr lang="cs-CZ"/>
        </a:p>
      </dgm:t>
    </dgm:pt>
    <dgm:pt modelId="{72A4EE98-51FC-4071-8D68-86F17144E8E5}" type="sibTrans" cxnId="{99BD7661-7849-492C-9FCB-520DD8EE3E9E}">
      <dgm:prSet/>
      <dgm:spPr/>
      <dgm:t>
        <a:bodyPr/>
        <a:lstStyle/>
        <a:p>
          <a:endParaRPr lang="cs-CZ"/>
        </a:p>
      </dgm:t>
    </dgm:pt>
    <dgm:pt modelId="{9DC76A84-666C-492E-ACCB-4085C1AB4226}">
      <dgm:prSet custT="1"/>
      <dgm:spPr/>
      <dgm:t>
        <a:bodyPr/>
        <a:lstStyle/>
        <a:p>
          <a:r>
            <a:rPr lang="cs-CZ" sz="2000" dirty="0"/>
            <a:t>Nedostatečná podpora v oblasti publikování v cizích jazycích</a:t>
          </a:r>
        </a:p>
      </dgm:t>
    </dgm:pt>
    <dgm:pt modelId="{59EAABA5-EB85-4CAC-A9DC-FDE3C88B6A36}" type="parTrans" cxnId="{823F6BEC-693A-4EC4-81CB-063258C8343B}">
      <dgm:prSet/>
      <dgm:spPr/>
      <dgm:t>
        <a:bodyPr/>
        <a:lstStyle/>
        <a:p>
          <a:endParaRPr lang="cs-CZ"/>
        </a:p>
      </dgm:t>
    </dgm:pt>
    <dgm:pt modelId="{361F9D4E-1E51-4792-9972-ACD4719BF8A8}" type="sibTrans" cxnId="{823F6BEC-693A-4EC4-81CB-063258C8343B}">
      <dgm:prSet/>
      <dgm:spPr/>
      <dgm:t>
        <a:bodyPr/>
        <a:lstStyle/>
        <a:p>
          <a:endParaRPr lang="cs-CZ"/>
        </a:p>
      </dgm:t>
    </dgm:pt>
    <dgm:pt modelId="{BAD8D6D6-EF7F-4CE6-920C-A26DFE002C54}">
      <dgm:prSet custT="1"/>
      <dgm:spPr/>
      <dgm:t>
        <a:bodyPr/>
        <a:lstStyle/>
        <a:p>
          <a:r>
            <a:rPr lang="cs-CZ" sz="1700" b="0" dirty="0">
              <a:solidFill>
                <a:schemeClr val="tx2"/>
              </a:solidFill>
            </a:rPr>
            <a:t>Organizace kurzu publikačních dovedností.</a:t>
          </a:r>
        </a:p>
      </dgm:t>
    </dgm:pt>
    <dgm:pt modelId="{793722C0-84DD-4BF3-8C81-F860D7A1A502}" type="parTrans" cxnId="{00AF06F8-2087-4A5E-9CB6-306C95724D5E}">
      <dgm:prSet/>
      <dgm:spPr/>
      <dgm:t>
        <a:bodyPr/>
        <a:lstStyle/>
        <a:p>
          <a:endParaRPr lang="cs-CZ"/>
        </a:p>
      </dgm:t>
    </dgm:pt>
    <dgm:pt modelId="{30201C4F-C326-4856-B4F0-6C87864E785C}" type="sibTrans" cxnId="{00AF06F8-2087-4A5E-9CB6-306C95724D5E}">
      <dgm:prSet/>
      <dgm:spPr/>
      <dgm:t>
        <a:bodyPr/>
        <a:lstStyle/>
        <a:p>
          <a:endParaRPr lang="cs-CZ"/>
        </a:p>
      </dgm:t>
    </dgm:pt>
    <dgm:pt modelId="{16473DC4-3202-4EC8-BD77-CB53BE8E3BC3}">
      <dgm:prSet custT="1"/>
      <dgm:spPr/>
      <dgm:t>
        <a:bodyPr/>
        <a:lstStyle/>
        <a:p>
          <a:r>
            <a:rPr lang="cs-CZ" sz="1700" b="0" dirty="0"/>
            <a:t>Rozvoj služeb zahrnujících </a:t>
          </a:r>
          <a:r>
            <a:rPr lang="cs-CZ" sz="1700" dirty="0" err="1"/>
            <a:t>proofreading</a:t>
          </a:r>
          <a:r>
            <a:rPr lang="cs-CZ" sz="1700" dirty="0"/>
            <a:t> a </a:t>
          </a:r>
          <a:r>
            <a:rPr lang="cs-CZ" sz="1700" dirty="0" err="1"/>
            <a:t>language</a:t>
          </a:r>
          <a:r>
            <a:rPr lang="cs-CZ" sz="1700" dirty="0"/>
            <a:t> </a:t>
          </a:r>
          <a:r>
            <a:rPr lang="cs-CZ" sz="1700" dirty="0" err="1"/>
            <a:t>editing</a:t>
          </a:r>
          <a:r>
            <a:rPr lang="cs-CZ" sz="1700" dirty="0"/>
            <a:t>.</a:t>
          </a:r>
          <a:endParaRPr lang="cs-CZ" sz="1700" b="0" dirty="0"/>
        </a:p>
      </dgm:t>
    </dgm:pt>
    <dgm:pt modelId="{C1FEDA62-7B56-4913-B893-367AD08FD0B4}" type="parTrans" cxnId="{AAFC2799-3982-4B94-A4E5-7B36006D19DA}">
      <dgm:prSet/>
      <dgm:spPr/>
      <dgm:t>
        <a:bodyPr/>
        <a:lstStyle/>
        <a:p>
          <a:endParaRPr lang="cs-CZ"/>
        </a:p>
      </dgm:t>
    </dgm:pt>
    <dgm:pt modelId="{F69BCFF0-35EB-4329-99A3-40BC9F44E89A}" type="sibTrans" cxnId="{AAFC2799-3982-4B94-A4E5-7B36006D19DA}">
      <dgm:prSet/>
      <dgm:spPr/>
      <dgm:t>
        <a:bodyPr/>
        <a:lstStyle/>
        <a:p>
          <a:endParaRPr lang="cs-CZ"/>
        </a:p>
      </dgm:t>
    </dgm:pt>
    <dgm:pt modelId="{F1993A25-7F52-492B-90B7-A129531604A4}">
      <dgm:prSet custT="1"/>
      <dgm:spPr/>
      <dgm:t>
        <a:bodyPr/>
        <a:lstStyle/>
        <a:p>
          <a:r>
            <a:rPr lang="cs-CZ" sz="2000" dirty="0"/>
            <a:t>Nízké povědomí o stávajících nástrojích výzkumné podpory</a:t>
          </a:r>
        </a:p>
      </dgm:t>
    </dgm:pt>
    <dgm:pt modelId="{487268AD-BC77-4EA1-BEA9-8ED5CB6B093E}" type="parTrans" cxnId="{29463F85-2F1A-49B3-8A96-FE613CB890B2}">
      <dgm:prSet/>
      <dgm:spPr/>
      <dgm:t>
        <a:bodyPr/>
        <a:lstStyle/>
        <a:p>
          <a:endParaRPr lang="cs-CZ"/>
        </a:p>
      </dgm:t>
    </dgm:pt>
    <dgm:pt modelId="{371E9F7D-20A0-4DCE-9219-153095245514}" type="sibTrans" cxnId="{29463F85-2F1A-49B3-8A96-FE613CB890B2}">
      <dgm:prSet/>
      <dgm:spPr/>
      <dgm:t>
        <a:bodyPr/>
        <a:lstStyle/>
        <a:p>
          <a:endParaRPr lang="cs-CZ"/>
        </a:p>
      </dgm:t>
    </dgm:pt>
    <dgm:pt modelId="{7D09F962-AD66-4435-8868-7F76D7C3A46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700" dirty="0"/>
            <a:t>Podpora propagace nástrojů výzkumné podpory na webu (sekce Věda výzkum). Tvorba koncepce adaptace.</a:t>
          </a:r>
        </a:p>
      </dgm:t>
    </dgm:pt>
    <dgm:pt modelId="{234FC487-2A11-4546-B58E-56CAF718F519}" type="parTrans" cxnId="{C3EA9F8E-3E64-408B-8F4D-A39CA318D46A}">
      <dgm:prSet/>
      <dgm:spPr/>
      <dgm:t>
        <a:bodyPr/>
        <a:lstStyle/>
        <a:p>
          <a:endParaRPr lang="cs-CZ"/>
        </a:p>
      </dgm:t>
    </dgm:pt>
    <dgm:pt modelId="{9FC25190-737D-45D4-A5E3-B2C58C813C1D}" type="sibTrans" cxnId="{C3EA9F8E-3E64-408B-8F4D-A39CA318D46A}">
      <dgm:prSet/>
      <dgm:spPr/>
      <dgm:t>
        <a:bodyPr/>
        <a:lstStyle/>
        <a:p>
          <a:endParaRPr lang="cs-CZ"/>
        </a:p>
      </dgm:t>
    </dgm:pt>
    <dgm:pt modelId="{7C8CD987-71FB-4FB0-847D-0D84EA9234C3}">
      <dgm:prSet custT="1"/>
      <dgm:spPr/>
      <dgm:t>
        <a:bodyPr/>
        <a:lstStyle/>
        <a:p>
          <a:r>
            <a:rPr lang="cs-CZ" sz="2000" dirty="0"/>
            <a:t>Nedostatečné posílení mentoringového systému</a:t>
          </a:r>
        </a:p>
      </dgm:t>
    </dgm:pt>
    <dgm:pt modelId="{F4D2A713-1801-408B-8CF9-2673CBC40112}" type="parTrans" cxnId="{13FB690F-C797-4DDC-8552-A333B0F7799A}">
      <dgm:prSet/>
      <dgm:spPr/>
      <dgm:t>
        <a:bodyPr/>
        <a:lstStyle/>
        <a:p>
          <a:endParaRPr lang="cs-CZ"/>
        </a:p>
      </dgm:t>
    </dgm:pt>
    <dgm:pt modelId="{C202BF40-8716-425D-B10A-AD5C90F66213}" type="sibTrans" cxnId="{13FB690F-C797-4DDC-8552-A333B0F7799A}">
      <dgm:prSet/>
      <dgm:spPr/>
      <dgm:t>
        <a:bodyPr/>
        <a:lstStyle/>
        <a:p>
          <a:endParaRPr lang="cs-CZ"/>
        </a:p>
      </dgm:t>
    </dgm:pt>
    <dgm:pt modelId="{65F091F8-3C07-4F4E-A25D-BA199415C5DF}">
      <dgm:prSet custT="1"/>
      <dgm:spPr/>
      <dgm:t>
        <a:bodyPr/>
        <a:lstStyle/>
        <a:p>
          <a:r>
            <a:rPr lang="cs-CZ" sz="1700" dirty="0"/>
            <a:t>Rozvíjení víceúrovňového systému mentoringu pro začínající výzkumníky.</a:t>
          </a:r>
        </a:p>
      </dgm:t>
    </dgm:pt>
    <dgm:pt modelId="{7C716FCB-87B7-4C27-9409-49301F9C7E8D}" type="parTrans" cxnId="{9DFCA861-6BDD-49D8-BE26-EFD63322E5AE}">
      <dgm:prSet/>
      <dgm:spPr/>
      <dgm:t>
        <a:bodyPr/>
        <a:lstStyle/>
        <a:p>
          <a:endParaRPr lang="cs-CZ"/>
        </a:p>
      </dgm:t>
    </dgm:pt>
    <dgm:pt modelId="{4DAA9AEF-E3D4-4C21-B960-903415CF6502}" type="sibTrans" cxnId="{9DFCA861-6BDD-49D8-BE26-EFD63322E5AE}">
      <dgm:prSet/>
      <dgm:spPr/>
      <dgm:t>
        <a:bodyPr/>
        <a:lstStyle/>
        <a:p>
          <a:endParaRPr lang="cs-CZ"/>
        </a:p>
      </dgm:t>
    </dgm:pt>
    <dgm:pt modelId="{54FE472C-95CE-4F02-B79B-AA70310AA87B}">
      <dgm:prSet custT="1"/>
      <dgm:spPr/>
      <dgm:t>
        <a:bodyPr/>
        <a:lstStyle/>
        <a:p>
          <a:pPr marL="171450" indent="0"/>
          <a:r>
            <a:rPr lang="cs-CZ" sz="1700" dirty="0"/>
            <a:t> </a:t>
          </a:r>
          <a:r>
            <a:rPr lang="cs-CZ" sz="1700" dirty="0">
              <a:solidFill>
                <a:schemeClr val="tx2"/>
              </a:solidFill>
            </a:rPr>
            <a:t>Důraz na rozvoj výzkumných </a:t>
          </a:r>
          <a:r>
            <a:rPr lang="cs-CZ" sz="1700" dirty="0"/>
            <a:t>i přenositelných dovedností. </a:t>
          </a:r>
          <a:endParaRPr lang="cs-CZ" sz="1700" dirty="0">
            <a:solidFill>
              <a:schemeClr val="tx2"/>
            </a:solidFill>
          </a:endParaRPr>
        </a:p>
      </dgm:t>
    </dgm:pt>
    <dgm:pt modelId="{B64A8DE6-D9EA-44B0-913F-77AF34E6408F}" type="parTrans" cxnId="{116546CB-0175-43F5-9547-501D426B42D1}">
      <dgm:prSet/>
      <dgm:spPr/>
      <dgm:t>
        <a:bodyPr/>
        <a:lstStyle/>
        <a:p>
          <a:endParaRPr lang="cs-CZ"/>
        </a:p>
      </dgm:t>
    </dgm:pt>
    <dgm:pt modelId="{C3FF0127-F184-40C0-815C-6B62AC534E97}" type="sibTrans" cxnId="{116546CB-0175-43F5-9547-501D426B42D1}">
      <dgm:prSet/>
      <dgm:spPr/>
      <dgm:t>
        <a:bodyPr/>
        <a:lstStyle/>
        <a:p>
          <a:endParaRPr lang="cs-CZ"/>
        </a:p>
      </dgm:t>
    </dgm:pt>
    <dgm:pt modelId="{BB7643C0-203D-4F38-B432-6E77E04BB5CC}">
      <dgm:prSet custT="1"/>
      <dgm:spPr/>
      <dgm:t>
        <a:bodyPr/>
        <a:lstStyle/>
        <a:p>
          <a:r>
            <a:rPr lang="cs-CZ" sz="2000" dirty="0"/>
            <a:t>Chybějící platforma pro komunitní networking a sdílení</a:t>
          </a:r>
        </a:p>
      </dgm:t>
    </dgm:pt>
    <dgm:pt modelId="{B74A2CAD-E91C-4773-A966-652CC300B846}" type="parTrans" cxnId="{22C3D64B-6B4C-44EE-8251-88E379ABB36A}">
      <dgm:prSet/>
      <dgm:spPr/>
      <dgm:t>
        <a:bodyPr/>
        <a:lstStyle/>
        <a:p>
          <a:endParaRPr lang="cs-CZ"/>
        </a:p>
      </dgm:t>
    </dgm:pt>
    <dgm:pt modelId="{BF60CFB0-B71D-41BA-BB05-0684E1747F64}" type="sibTrans" cxnId="{22C3D64B-6B4C-44EE-8251-88E379ABB36A}">
      <dgm:prSet/>
      <dgm:spPr/>
      <dgm:t>
        <a:bodyPr/>
        <a:lstStyle/>
        <a:p>
          <a:endParaRPr lang="cs-CZ"/>
        </a:p>
      </dgm:t>
    </dgm:pt>
    <dgm:pt modelId="{A6646009-842A-47D8-8D6A-7840DB92FAE7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Posílení komunity začínajících výzkumníků na </a:t>
          </a:r>
          <a:r>
            <a:rPr lang="cs-CZ" dirty="0" err="1">
              <a:solidFill>
                <a:schemeClr val="tx1"/>
              </a:solidFill>
            </a:rPr>
            <a:t>PdF</a:t>
          </a:r>
          <a:r>
            <a:rPr lang="cs-CZ" dirty="0">
              <a:solidFill>
                <a:schemeClr val="tx1"/>
              </a:solidFill>
            </a:rPr>
            <a:t> MU. Podpora realizace </a:t>
          </a:r>
          <a:r>
            <a:rPr lang="cs-CZ" dirty="0" err="1">
              <a:solidFill>
                <a:schemeClr val="tx2"/>
              </a:solidFill>
            </a:rPr>
            <a:t>nadoborových</a:t>
          </a:r>
          <a:r>
            <a:rPr lang="cs-CZ" dirty="0">
              <a:solidFill>
                <a:schemeClr val="tx2"/>
              </a:solidFill>
            </a:rPr>
            <a:t> setkání, posílení sdílení.</a:t>
          </a:r>
        </a:p>
      </dgm:t>
    </dgm:pt>
    <dgm:pt modelId="{4B3FF33D-D6EB-4268-8AB6-E47727118ECA}" type="parTrans" cxnId="{8A461BEC-8F5D-4B4B-A7DF-20B0105FAC3E}">
      <dgm:prSet/>
      <dgm:spPr/>
      <dgm:t>
        <a:bodyPr/>
        <a:lstStyle/>
        <a:p>
          <a:endParaRPr lang="cs-CZ"/>
        </a:p>
      </dgm:t>
    </dgm:pt>
    <dgm:pt modelId="{24FDC3D0-BFAE-4EE4-89F4-61F848D067EF}" type="sibTrans" cxnId="{8A461BEC-8F5D-4B4B-A7DF-20B0105FAC3E}">
      <dgm:prSet/>
      <dgm:spPr/>
      <dgm:t>
        <a:bodyPr/>
        <a:lstStyle/>
        <a:p>
          <a:endParaRPr lang="cs-CZ"/>
        </a:p>
      </dgm:t>
    </dgm:pt>
    <dgm:pt modelId="{D5BC3C3A-DB23-4CD5-B681-49C11C742FEB}" type="pres">
      <dgm:prSet presAssocID="{C8B5D35C-396C-439E-BA84-996D97A8F834}" presName="Name0" presStyleCnt="0">
        <dgm:presLayoutVars>
          <dgm:dir/>
          <dgm:animLvl val="lvl"/>
          <dgm:resizeHandles/>
        </dgm:presLayoutVars>
      </dgm:prSet>
      <dgm:spPr/>
    </dgm:pt>
    <dgm:pt modelId="{AF30EBBF-D30C-43CB-B6AE-D1BBDF99BEA2}" type="pres">
      <dgm:prSet presAssocID="{F1993A25-7F52-492B-90B7-A129531604A4}" presName="linNode" presStyleCnt="0"/>
      <dgm:spPr/>
    </dgm:pt>
    <dgm:pt modelId="{D0FA7241-BF44-4B19-9760-30574C8CD690}" type="pres">
      <dgm:prSet presAssocID="{F1993A25-7F52-492B-90B7-A129531604A4}" presName="parentShp" presStyleLbl="node1" presStyleIdx="0" presStyleCnt="5">
        <dgm:presLayoutVars>
          <dgm:bulletEnabled val="1"/>
        </dgm:presLayoutVars>
      </dgm:prSet>
      <dgm:spPr/>
    </dgm:pt>
    <dgm:pt modelId="{A117C08E-CCA0-4CE9-A5F3-19DFEAC89C68}" type="pres">
      <dgm:prSet presAssocID="{F1993A25-7F52-492B-90B7-A129531604A4}" presName="childShp" presStyleLbl="bgAccFollowNode1" presStyleIdx="0" presStyleCnt="5">
        <dgm:presLayoutVars>
          <dgm:bulletEnabled val="1"/>
        </dgm:presLayoutVars>
      </dgm:prSet>
      <dgm:spPr/>
    </dgm:pt>
    <dgm:pt modelId="{A8C54F59-E4B6-4F5E-9746-6221B358C0DD}" type="pres">
      <dgm:prSet presAssocID="{371E9F7D-20A0-4DCE-9219-153095245514}" presName="spacing" presStyleCnt="0"/>
      <dgm:spPr/>
    </dgm:pt>
    <dgm:pt modelId="{64AD59CC-3DB8-4110-B50D-7A46D1B21F51}" type="pres">
      <dgm:prSet presAssocID="{BB7643C0-203D-4F38-B432-6E77E04BB5CC}" presName="linNode" presStyleCnt="0"/>
      <dgm:spPr/>
    </dgm:pt>
    <dgm:pt modelId="{A0FB9212-25CF-402A-BE56-6F0DC7C4286A}" type="pres">
      <dgm:prSet presAssocID="{BB7643C0-203D-4F38-B432-6E77E04BB5CC}" presName="parentShp" presStyleLbl="node1" presStyleIdx="1" presStyleCnt="5">
        <dgm:presLayoutVars>
          <dgm:bulletEnabled val="1"/>
        </dgm:presLayoutVars>
      </dgm:prSet>
      <dgm:spPr/>
    </dgm:pt>
    <dgm:pt modelId="{33ECCA7F-5121-4FAA-BD68-AEB1939431D0}" type="pres">
      <dgm:prSet presAssocID="{BB7643C0-203D-4F38-B432-6E77E04BB5CC}" presName="childShp" presStyleLbl="bgAccFollowNode1" presStyleIdx="1" presStyleCnt="5">
        <dgm:presLayoutVars>
          <dgm:bulletEnabled val="1"/>
        </dgm:presLayoutVars>
      </dgm:prSet>
      <dgm:spPr/>
    </dgm:pt>
    <dgm:pt modelId="{88F0D753-F0C9-426C-B20D-274948667E50}" type="pres">
      <dgm:prSet presAssocID="{BF60CFB0-B71D-41BA-BB05-0684E1747F64}" presName="spacing" presStyleCnt="0"/>
      <dgm:spPr/>
    </dgm:pt>
    <dgm:pt modelId="{56FF12C2-5A24-4E9C-96B3-421B48C37F4E}" type="pres">
      <dgm:prSet presAssocID="{9DC76A84-666C-492E-ACCB-4085C1AB4226}" presName="linNode" presStyleCnt="0"/>
      <dgm:spPr/>
    </dgm:pt>
    <dgm:pt modelId="{40DE1DE6-641C-4D25-A0A7-D6FB2B2FA8B3}" type="pres">
      <dgm:prSet presAssocID="{9DC76A84-666C-492E-ACCB-4085C1AB4226}" presName="parentShp" presStyleLbl="node1" presStyleIdx="2" presStyleCnt="5">
        <dgm:presLayoutVars>
          <dgm:bulletEnabled val="1"/>
        </dgm:presLayoutVars>
      </dgm:prSet>
      <dgm:spPr/>
    </dgm:pt>
    <dgm:pt modelId="{33F38587-EFE0-44D6-9B1B-A14B6651FACB}" type="pres">
      <dgm:prSet presAssocID="{9DC76A84-666C-492E-ACCB-4085C1AB4226}" presName="childShp" presStyleLbl="bgAccFollowNode1" presStyleIdx="2" presStyleCnt="5">
        <dgm:presLayoutVars>
          <dgm:bulletEnabled val="1"/>
        </dgm:presLayoutVars>
      </dgm:prSet>
      <dgm:spPr/>
    </dgm:pt>
    <dgm:pt modelId="{DFD5BB60-F103-40B9-A231-5CB48B61CF88}" type="pres">
      <dgm:prSet presAssocID="{361F9D4E-1E51-4792-9972-ACD4719BF8A8}" presName="spacing" presStyleCnt="0"/>
      <dgm:spPr/>
    </dgm:pt>
    <dgm:pt modelId="{9F62FEB6-2B9A-445A-893D-6739C8B8B502}" type="pres">
      <dgm:prSet presAssocID="{7C8CD987-71FB-4FB0-847D-0D84EA9234C3}" presName="linNode" presStyleCnt="0"/>
      <dgm:spPr/>
    </dgm:pt>
    <dgm:pt modelId="{E347196E-5666-47E2-BF9D-FC7D05B425F0}" type="pres">
      <dgm:prSet presAssocID="{7C8CD987-71FB-4FB0-847D-0D84EA9234C3}" presName="parentShp" presStyleLbl="node1" presStyleIdx="3" presStyleCnt="5">
        <dgm:presLayoutVars>
          <dgm:bulletEnabled val="1"/>
        </dgm:presLayoutVars>
      </dgm:prSet>
      <dgm:spPr/>
    </dgm:pt>
    <dgm:pt modelId="{3B2603DB-10C0-40D4-BC84-32A0230F16B8}" type="pres">
      <dgm:prSet presAssocID="{7C8CD987-71FB-4FB0-847D-0D84EA9234C3}" presName="childShp" presStyleLbl="bgAccFollowNode1" presStyleIdx="3" presStyleCnt="5">
        <dgm:presLayoutVars>
          <dgm:bulletEnabled val="1"/>
        </dgm:presLayoutVars>
      </dgm:prSet>
      <dgm:spPr/>
    </dgm:pt>
    <dgm:pt modelId="{1A2C98F3-0F37-4796-8F54-4402D4039EC9}" type="pres">
      <dgm:prSet presAssocID="{C202BF40-8716-425D-B10A-AD5C90F66213}" presName="spacing" presStyleCnt="0"/>
      <dgm:spPr/>
    </dgm:pt>
    <dgm:pt modelId="{2985C20A-B0E4-4ADC-9C1A-D094FB2F38F9}" type="pres">
      <dgm:prSet presAssocID="{28EF5EB6-9D97-4B92-A0ED-1558B043A148}" presName="linNode" presStyleCnt="0"/>
      <dgm:spPr/>
    </dgm:pt>
    <dgm:pt modelId="{27B2284A-582E-4D79-A726-8079934C7A6F}" type="pres">
      <dgm:prSet presAssocID="{28EF5EB6-9D97-4B92-A0ED-1558B043A148}" presName="parentShp" presStyleLbl="node1" presStyleIdx="4" presStyleCnt="5">
        <dgm:presLayoutVars>
          <dgm:bulletEnabled val="1"/>
        </dgm:presLayoutVars>
      </dgm:prSet>
      <dgm:spPr/>
    </dgm:pt>
    <dgm:pt modelId="{92A01A07-3619-4E42-A22F-F82235F86894}" type="pres">
      <dgm:prSet presAssocID="{28EF5EB6-9D97-4B92-A0ED-1558B043A148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16DE2702-F950-4C08-B4FA-2949FBD89476}" type="presOf" srcId="{A6646009-842A-47D8-8D6A-7840DB92FAE7}" destId="{33ECCA7F-5121-4FAA-BD68-AEB1939431D0}" srcOrd="0" destOrd="0" presId="urn:microsoft.com/office/officeart/2005/8/layout/vList6"/>
    <dgm:cxn modelId="{C650B80B-38DD-4C9C-911C-75504B746B88}" type="presOf" srcId="{7C8CD987-71FB-4FB0-847D-0D84EA9234C3}" destId="{E347196E-5666-47E2-BF9D-FC7D05B425F0}" srcOrd="0" destOrd="0" presId="urn:microsoft.com/office/officeart/2005/8/layout/vList6"/>
    <dgm:cxn modelId="{13FB690F-C797-4DDC-8552-A333B0F7799A}" srcId="{C8B5D35C-396C-439E-BA84-996D97A8F834}" destId="{7C8CD987-71FB-4FB0-847D-0D84EA9234C3}" srcOrd="3" destOrd="0" parTransId="{F4D2A713-1801-408B-8CF9-2673CBC40112}" sibTransId="{C202BF40-8716-425D-B10A-AD5C90F66213}"/>
    <dgm:cxn modelId="{9B31FA3A-0D91-4196-97EC-7F626BED6AE7}" type="presOf" srcId="{16473DC4-3202-4EC8-BD77-CB53BE8E3BC3}" destId="{33F38587-EFE0-44D6-9B1B-A14B6651FACB}" srcOrd="0" destOrd="1" presId="urn:microsoft.com/office/officeart/2005/8/layout/vList6"/>
    <dgm:cxn modelId="{FC106D5E-A08D-497A-9762-9E135027FA0D}" type="presOf" srcId="{65F091F8-3C07-4F4E-A25D-BA199415C5DF}" destId="{3B2603DB-10C0-40D4-BC84-32A0230F16B8}" srcOrd="0" destOrd="0" presId="urn:microsoft.com/office/officeart/2005/8/layout/vList6"/>
    <dgm:cxn modelId="{99BD7661-7849-492C-9FCB-520DD8EE3E9E}" srcId="{C8B5D35C-396C-439E-BA84-996D97A8F834}" destId="{28EF5EB6-9D97-4B92-A0ED-1558B043A148}" srcOrd="4" destOrd="0" parTransId="{E73F9BC0-6DC6-4B20-977F-95DDDD7381D3}" sibTransId="{72A4EE98-51FC-4071-8D68-86F17144E8E5}"/>
    <dgm:cxn modelId="{9DFCA861-6BDD-49D8-BE26-EFD63322E5AE}" srcId="{7C8CD987-71FB-4FB0-847D-0D84EA9234C3}" destId="{65F091F8-3C07-4F4E-A25D-BA199415C5DF}" srcOrd="0" destOrd="0" parTransId="{7C716FCB-87B7-4C27-9409-49301F9C7E8D}" sibTransId="{4DAA9AEF-E3D4-4C21-B960-903415CF6502}"/>
    <dgm:cxn modelId="{4AE57644-7FFB-45CA-AE00-869FCA1D5D4D}" type="presOf" srcId="{28EF5EB6-9D97-4B92-A0ED-1558B043A148}" destId="{27B2284A-582E-4D79-A726-8079934C7A6F}" srcOrd="0" destOrd="0" presId="urn:microsoft.com/office/officeart/2005/8/layout/vList6"/>
    <dgm:cxn modelId="{F251D566-0391-4286-B7FF-59229FA2C9F7}" type="presOf" srcId="{C8B5D35C-396C-439E-BA84-996D97A8F834}" destId="{D5BC3C3A-DB23-4CD5-B681-49C11C742FEB}" srcOrd="0" destOrd="0" presId="urn:microsoft.com/office/officeart/2005/8/layout/vList6"/>
    <dgm:cxn modelId="{5C43B567-8124-40CD-A4D7-F3EE635F829E}" type="presOf" srcId="{9DC76A84-666C-492E-ACCB-4085C1AB4226}" destId="{40DE1DE6-641C-4D25-A0A7-D6FB2B2FA8B3}" srcOrd="0" destOrd="0" presId="urn:microsoft.com/office/officeart/2005/8/layout/vList6"/>
    <dgm:cxn modelId="{22C3D64B-6B4C-44EE-8251-88E379ABB36A}" srcId="{C8B5D35C-396C-439E-BA84-996D97A8F834}" destId="{BB7643C0-203D-4F38-B432-6E77E04BB5CC}" srcOrd="1" destOrd="0" parTransId="{B74A2CAD-E91C-4773-A966-652CC300B846}" sibTransId="{BF60CFB0-B71D-41BA-BB05-0684E1747F64}"/>
    <dgm:cxn modelId="{52A6D671-8198-4E78-B141-9B40C1C3A0A9}" type="presOf" srcId="{7D09F962-AD66-4435-8868-7F76D7C3A468}" destId="{A117C08E-CCA0-4CE9-A5F3-19DFEAC89C68}" srcOrd="0" destOrd="0" presId="urn:microsoft.com/office/officeart/2005/8/layout/vList6"/>
    <dgm:cxn modelId="{F3FE9073-8EF7-446F-B83A-3FB2B27F3447}" type="presOf" srcId="{F1993A25-7F52-492B-90B7-A129531604A4}" destId="{D0FA7241-BF44-4B19-9760-30574C8CD690}" srcOrd="0" destOrd="0" presId="urn:microsoft.com/office/officeart/2005/8/layout/vList6"/>
    <dgm:cxn modelId="{29463F85-2F1A-49B3-8A96-FE613CB890B2}" srcId="{C8B5D35C-396C-439E-BA84-996D97A8F834}" destId="{F1993A25-7F52-492B-90B7-A129531604A4}" srcOrd="0" destOrd="0" parTransId="{487268AD-BC77-4EA1-BEA9-8ED5CB6B093E}" sibTransId="{371E9F7D-20A0-4DCE-9219-153095245514}"/>
    <dgm:cxn modelId="{C3EA9F8E-3E64-408B-8F4D-A39CA318D46A}" srcId="{F1993A25-7F52-492B-90B7-A129531604A4}" destId="{7D09F962-AD66-4435-8868-7F76D7C3A468}" srcOrd="0" destOrd="0" parTransId="{234FC487-2A11-4546-B58E-56CAF718F519}" sibTransId="{9FC25190-737D-45D4-A5E3-B2C58C813C1D}"/>
    <dgm:cxn modelId="{AAFC2799-3982-4B94-A4E5-7B36006D19DA}" srcId="{9DC76A84-666C-492E-ACCB-4085C1AB4226}" destId="{16473DC4-3202-4EC8-BD77-CB53BE8E3BC3}" srcOrd="1" destOrd="0" parTransId="{C1FEDA62-7B56-4913-B893-367AD08FD0B4}" sibTransId="{F69BCFF0-35EB-4329-99A3-40BC9F44E89A}"/>
    <dgm:cxn modelId="{59A2B7A4-4865-4186-B409-B68157F14908}" type="presOf" srcId="{BB7643C0-203D-4F38-B432-6E77E04BB5CC}" destId="{A0FB9212-25CF-402A-BE56-6F0DC7C4286A}" srcOrd="0" destOrd="0" presId="urn:microsoft.com/office/officeart/2005/8/layout/vList6"/>
    <dgm:cxn modelId="{BC6887A6-1AC4-4DAE-9CBE-965599CD94ED}" type="presOf" srcId="{54FE472C-95CE-4F02-B79B-AA70310AA87B}" destId="{92A01A07-3619-4E42-A22F-F82235F86894}" srcOrd="0" destOrd="0" presId="urn:microsoft.com/office/officeart/2005/8/layout/vList6"/>
    <dgm:cxn modelId="{116546CB-0175-43F5-9547-501D426B42D1}" srcId="{28EF5EB6-9D97-4B92-A0ED-1558B043A148}" destId="{54FE472C-95CE-4F02-B79B-AA70310AA87B}" srcOrd="0" destOrd="0" parTransId="{B64A8DE6-D9EA-44B0-913F-77AF34E6408F}" sibTransId="{C3FF0127-F184-40C0-815C-6B62AC534E97}"/>
    <dgm:cxn modelId="{8A461BEC-8F5D-4B4B-A7DF-20B0105FAC3E}" srcId="{BB7643C0-203D-4F38-B432-6E77E04BB5CC}" destId="{A6646009-842A-47D8-8D6A-7840DB92FAE7}" srcOrd="0" destOrd="0" parTransId="{4B3FF33D-D6EB-4268-8AB6-E47727118ECA}" sibTransId="{24FDC3D0-BFAE-4EE4-89F4-61F848D067EF}"/>
    <dgm:cxn modelId="{823F6BEC-693A-4EC4-81CB-063258C8343B}" srcId="{C8B5D35C-396C-439E-BA84-996D97A8F834}" destId="{9DC76A84-666C-492E-ACCB-4085C1AB4226}" srcOrd="2" destOrd="0" parTransId="{59EAABA5-EB85-4CAC-A9DC-FDE3C88B6A36}" sibTransId="{361F9D4E-1E51-4792-9972-ACD4719BF8A8}"/>
    <dgm:cxn modelId="{00AF06F8-2087-4A5E-9CB6-306C95724D5E}" srcId="{9DC76A84-666C-492E-ACCB-4085C1AB4226}" destId="{BAD8D6D6-EF7F-4CE6-920C-A26DFE002C54}" srcOrd="0" destOrd="0" parTransId="{793722C0-84DD-4BF3-8C81-F860D7A1A502}" sibTransId="{30201C4F-C326-4856-B4F0-6C87864E785C}"/>
    <dgm:cxn modelId="{53E9EFFA-D658-40CA-9458-F29295E7B8CD}" type="presOf" srcId="{BAD8D6D6-EF7F-4CE6-920C-A26DFE002C54}" destId="{33F38587-EFE0-44D6-9B1B-A14B6651FACB}" srcOrd="0" destOrd="0" presId="urn:microsoft.com/office/officeart/2005/8/layout/vList6"/>
    <dgm:cxn modelId="{1032A3E8-7647-499E-8BC3-9075B880BBA5}" type="presParOf" srcId="{D5BC3C3A-DB23-4CD5-B681-49C11C742FEB}" destId="{AF30EBBF-D30C-43CB-B6AE-D1BBDF99BEA2}" srcOrd="0" destOrd="0" presId="urn:microsoft.com/office/officeart/2005/8/layout/vList6"/>
    <dgm:cxn modelId="{098FFAD9-6113-4DFD-8CE9-3D031EDB6E2B}" type="presParOf" srcId="{AF30EBBF-D30C-43CB-B6AE-D1BBDF99BEA2}" destId="{D0FA7241-BF44-4B19-9760-30574C8CD690}" srcOrd="0" destOrd="0" presId="urn:microsoft.com/office/officeart/2005/8/layout/vList6"/>
    <dgm:cxn modelId="{DA381EDE-3718-4F69-A5A6-C01EAAF9E2D6}" type="presParOf" srcId="{AF30EBBF-D30C-43CB-B6AE-D1BBDF99BEA2}" destId="{A117C08E-CCA0-4CE9-A5F3-19DFEAC89C68}" srcOrd="1" destOrd="0" presId="urn:microsoft.com/office/officeart/2005/8/layout/vList6"/>
    <dgm:cxn modelId="{00417418-1D58-4C0F-A3B2-036FEA8897F9}" type="presParOf" srcId="{D5BC3C3A-DB23-4CD5-B681-49C11C742FEB}" destId="{A8C54F59-E4B6-4F5E-9746-6221B358C0DD}" srcOrd="1" destOrd="0" presId="urn:microsoft.com/office/officeart/2005/8/layout/vList6"/>
    <dgm:cxn modelId="{EE99900B-8EB7-4FD0-9C09-515F2A13EE37}" type="presParOf" srcId="{D5BC3C3A-DB23-4CD5-B681-49C11C742FEB}" destId="{64AD59CC-3DB8-4110-B50D-7A46D1B21F51}" srcOrd="2" destOrd="0" presId="urn:microsoft.com/office/officeart/2005/8/layout/vList6"/>
    <dgm:cxn modelId="{EDBBD9A7-5587-42EC-8065-DF30CCCF5917}" type="presParOf" srcId="{64AD59CC-3DB8-4110-B50D-7A46D1B21F51}" destId="{A0FB9212-25CF-402A-BE56-6F0DC7C4286A}" srcOrd="0" destOrd="0" presId="urn:microsoft.com/office/officeart/2005/8/layout/vList6"/>
    <dgm:cxn modelId="{6299CF38-91EC-496C-982B-B00AFA254199}" type="presParOf" srcId="{64AD59CC-3DB8-4110-B50D-7A46D1B21F51}" destId="{33ECCA7F-5121-4FAA-BD68-AEB1939431D0}" srcOrd="1" destOrd="0" presId="urn:microsoft.com/office/officeart/2005/8/layout/vList6"/>
    <dgm:cxn modelId="{095B570F-6061-43FE-9727-9D19F07FA584}" type="presParOf" srcId="{D5BC3C3A-DB23-4CD5-B681-49C11C742FEB}" destId="{88F0D753-F0C9-426C-B20D-274948667E50}" srcOrd="3" destOrd="0" presId="urn:microsoft.com/office/officeart/2005/8/layout/vList6"/>
    <dgm:cxn modelId="{21B94E9C-506B-432E-A4CC-A08B52152240}" type="presParOf" srcId="{D5BC3C3A-DB23-4CD5-B681-49C11C742FEB}" destId="{56FF12C2-5A24-4E9C-96B3-421B48C37F4E}" srcOrd="4" destOrd="0" presId="urn:microsoft.com/office/officeart/2005/8/layout/vList6"/>
    <dgm:cxn modelId="{A337B1D0-F978-4787-B656-7F56375B4E59}" type="presParOf" srcId="{56FF12C2-5A24-4E9C-96B3-421B48C37F4E}" destId="{40DE1DE6-641C-4D25-A0A7-D6FB2B2FA8B3}" srcOrd="0" destOrd="0" presId="urn:microsoft.com/office/officeart/2005/8/layout/vList6"/>
    <dgm:cxn modelId="{5A77D447-1FB3-4C7D-A125-5CD0C0160E36}" type="presParOf" srcId="{56FF12C2-5A24-4E9C-96B3-421B48C37F4E}" destId="{33F38587-EFE0-44D6-9B1B-A14B6651FACB}" srcOrd="1" destOrd="0" presId="urn:microsoft.com/office/officeart/2005/8/layout/vList6"/>
    <dgm:cxn modelId="{2F3208E7-1EB8-4755-B5E7-E981AE86C391}" type="presParOf" srcId="{D5BC3C3A-DB23-4CD5-B681-49C11C742FEB}" destId="{DFD5BB60-F103-40B9-A231-5CB48B61CF88}" srcOrd="5" destOrd="0" presId="urn:microsoft.com/office/officeart/2005/8/layout/vList6"/>
    <dgm:cxn modelId="{6197BA2B-CA0C-4327-99FF-117915695524}" type="presParOf" srcId="{D5BC3C3A-DB23-4CD5-B681-49C11C742FEB}" destId="{9F62FEB6-2B9A-445A-893D-6739C8B8B502}" srcOrd="6" destOrd="0" presId="urn:microsoft.com/office/officeart/2005/8/layout/vList6"/>
    <dgm:cxn modelId="{D09DCAAF-C271-4D6C-A490-ABE73DEC78B4}" type="presParOf" srcId="{9F62FEB6-2B9A-445A-893D-6739C8B8B502}" destId="{E347196E-5666-47E2-BF9D-FC7D05B425F0}" srcOrd="0" destOrd="0" presId="urn:microsoft.com/office/officeart/2005/8/layout/vList6"/>
    <dgm:cxn modelId="{05BBBE71-BD69-4B16-B405-08CCEA595DA7}" type="presParOf" srcId="{9F62FEB6-2B9A-445A-893D-6739C8B8B502}" destId="{3B2603DB-10C0-40D4-BC84-32A0230F16B8}" srcOrd="1" destOrd="0" presId="urn:microsoft.com/office/officeart/2005/8/layout/vList6"/>
    <dgm:cxn modelId="{82E31E42-7996-425C-BECB-4DCB6EE5AEB4}" type="presParOf" srcId="{D5BC3C3A-DB23-4CD5-B681-49C11C742FEB}" destId="{1A2C98F3-0F37-4796-8F54-4402D4039EC9}" srcOrd="7" destOrd="0" presId="urn:microsoft.com/office/officeart/2005/8/layout/vList6"/>
    <dgm:cxn modelId="{33E479A1-4EA9-43E2-9E63-335AB0F1915A}" type="presParOf" srcId="{D5BC3C3A-DB23-4CD5-B681-49C11C742FEB}" destId="{2985C20A-B0E4-4ADC-9C1A-D094FB2F38F9}" srcOrd="8" destOrd="0" presId="urn:microsoft.com/office/officeart/2005/8/layout/vList6"/>
    <dgm:cxn modelId="{D9125971-37EB-4F20-95B7-8545206EDBD9}" type="presParOf" srcId="{2985C20A-B0E4-4ADC-9C1A-D094FB2F38F9}" destId="{27B2284A-582E-4D79-A726-8079934C7A6F}" srcOrd="0" destOrd="0" presId="urn:microsoft.com/office/officeart/2005/8/layout/vList6"/>
    <dgm:cxn modelId="{5A4D94A9-5EA1-4DD6-A7F9-E704432916C5}" type="presParOf" srcId="{2985C20A-B0E4-4ADC-9C1A-D094FB2F38F9}" destId="{92A01A07-3619-4E42-A22F-F82235F8689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BF45D45-2EB8-4A2D-B31B-515864AA8B0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9429B66-D453-49CD-BDC0-6AB538368617}">
      <dgm:prSet phldrT="[Text]"/>
      <dgm:spPr/>
      <dgm:t>
        <a:bodyPr/>
        <a:lstStyle/>
        <a:p>
          <a:r>
            <a:rPr lang="cs-CZ" dirty="0"/>
            <a:t>1/2019</a:t>
          </a:r>
        </a:p>
        <a:p>
          <a:r>
            <a:rPr lang="cs-CZ" dirty="0"/>
            <a:t>Přípravná fáze a mapování výchozí situace</a:t>
          </a:r>
        </a:p>
      </dgm:t>
    </dgm:pt>
    <dgm:pt modelId="{50B46D1A-F715-4DB0-9DE2-8732F6007184}" type="parTrans" cxnId="{BC17E683-6868-41E5-BFC9-E7DD301C15AD}">
      <dgm:prSet/>
      <dgm:spPr/>
      <dgm:t>
        <a:bodyPr/>
        <a:lstStyle/>
        <a:p>
          <a:endParaRPr lang="cs-CZ"/>
        </a:p>
      </dgm:t>
    </dgm:pt>
    <dgm:pt modelId="{2C9857F0-C525-4F2F-B738-5D447F1EB8FE}" type="sibTrans" cxnId="{BC17E683-6868-41E5-BFC9-E7DD301C15AD}">
      <dgm:prSet/>
      <dgm:spPr/>
      <dgm:t>
        <a:bodyPr/>
        <a:lstStyle/>
        <a:p>
          <a:endParaRPr lang="cs-CZ"/>
        </a:p>
      </dgm:t>
    </dgm:pt>
    <dgm:pt modelId="{A1BBF5AC-E013-4896-8D9B-5A5B24D8CE50}">
      <dgm:prSet phldrT="[Text]" custT="1"/>
      <dgm:spPr/>
      <dgm:t>
        <a:bodyPr/>
        <a:lstStyle/>
        <a:p>
          <a:r>
            <a:rPr lang="cs-CZ" sz="2000" kern="1200" dirty="0"/>
            <a:t>Pořádání </a:t>
          </a:r>
          <a:r>
            <a:rPr lang="cs-CZ" sz="2000" kern="1200" dirty="0" err="1"/>
            <a:t>nadoborových</a:t>
          </a:r>
          <a:r>
            <a:rPr lang="cs-CZ" sz="2000" kern="1200" dirty="0"/>
            <a:t> akcí pro doktorandy na </a:t>
          </a:r>
          <a:r>
            <a:rPr lang="cs-CZ" sz="2000" kern="1200" dirty="0" err="1"/>
            <a:t>PdF</a:t>
          </a:r>
          <a:r>
            <a:rPr lang="cs-CZ" sz="2000" kern="1200" dirty="0"/>
            <a:t> MU v rámci projektu specifického výzkumu</a:t>
          </a:r>
        </a:p>
      </dgm:t>
    </dgm:pt>
    <dgm:pt modelId="{4DE81476-F48E-4316-9CED-07844EF5CF48}" type="parTrans" cxnId="{C2959399-8EDA-4C6C-813A-CC26A2EBC457}">
      <dgm:prSet/>
      <dgm:spPr/>
      <dgm:t>
        <a:bodyPr/>
        <a:lstStyle/>
        <a:p>
          <a:endParaRPr lang="cs-CZ"/>
        </a:p>
      </dgm:t>
    </dgm:pt>
    <dgm:pt modelId="{0C5271E8-0391-4EAF-AB05-E002217746D6}" type="sibTrans" cxnId="{C2959399-8EDA-4C6C-813A-CC26A2EBC457}">
      <dgm:prSet/>
      <dgm:spPr/>
      <dgm:t>
        <a:bodyPr/>
        <a:lstStyle/>
        <a:p>
          <a:endParaRPr lang="cs-CZ"/>
        </a:p>
      </dgm:t>
    </dgm:pt>
    <dgm:pt modelId="{35B48444-9B9B-44FB-8108-EF58A6397A31}">
      <dgm:prSet phldrT="[Text]"/>
      <dgm:spPr/>
      <dgm:t>
        <a:bodyPr/>
        <a:lstStyle/>
        <a:p>
          <a:r>
            <a:rPr lang="cs-CZ" dirty="0"/>
            <a:t>1-2/2021</a:t>
          </a:r>
        </a:p>
        <a:p>
          <a:r>
            <a:rPr lang="cs-CZ" dirty="0"/>
            <a:t>Institucionalizace (Post)doktorandské školy na </a:t>
          </a:r>
          <a:r>
            <a:rPr lang="cs-CZ" dirty="0" err="1"/>
            <a:t>PdF</a:t>
          </a:r>
          <a:r>
            <a:rPr lang="cs-CZ" dirty="0"/>
            <a:t> </a:t>
          </a:r>
        </a:p>
      </dgm:t>
    </dgm:pt>
    <dgm:pt modelId="{A1014506-E6AB-4D05-9B6C-73723C03BBC4}" type="parTrans" cxnId="{EC500916-3887-4431-97FC-9776943B2810}">
      <dgm:prSet/>
      <dgm:spPr/>
      <dgm:t>
        <a:bodyPr/>
        <a:lstStyle/>
        <a:p>
          <a:endParaRPr lang="cs-CZ"/>
        </a:p>
      </dgm:t>
    </dgm:pt>
    <dgm:pt modelId="{DEBEAF35-5C80-4289-9AE0-5998F95F0215}" type="sibTrans" cxnId="{EC500916-3887-4431-97FC-9776943B2810}">
      <dgm:prSet/>
      <dgm:spPr/>
      <dgm:t>
        <a:bodyPr/>
        <a:lstStyle/>
        <a:p>
          <a:endParaRPr lang="cs-CZ"/>
        </a:p>
      </dgm:t>
    </dgm:pt>
    <dgm:pt modelId="{0F365A66-3851-4072-9427-98335046881C}">
      <dgm:prSet phldrT="[Text]" custT="1"/>
      <dgm:spPr/>
      <dgm:t>
        <a:bodyPr/>
        <a:lstStyle/>
        <a:p>
          <a:pPr algn="l"/>
          <a:r>
            <a:rPr lang="cs-CZ" sz="2000" b="1" dirty="0"/>
            <a:t>2/2021: Otevření (Post)doktorandské školy </a:t>
          </a:r>
          <a:r>
            <a:rPr lang="cs-CZ" sz="2000" b="1" dirty="0" err="1"/>
            <a:t>PdF</a:t>
          </a:r>
          <a:r>
            <a:rPr lang="cs-CZ" sz="2000" b="1" dirty="0"/>
            <a:t> MU</a:t>
          </a:r>
        </a:p>
      </dgm:t>
    </dgm:pt>
    <dgm:pt modelId="{69B2177A-721A-4E00-B990-1DDA8EA131D4}" type="parTrans" cxnId="{CE15D22B-5E85-43DD-8EC5-4097DA38A4A7}">
      <dgm:prSet/>
      <dgm:spPr/>
      <dgm:t>
        <a:bodyPr/>
        <a:lstStyle/>
        <a:p>
          <a:endParaRPr lang="cs-CZ"/>
        </a:p>
      </dgm:t>
    </dgm:pt>
    <dgm:pt modelId="{BBCE77BC-B48A-4605-B0C6-E25177D63095}" type="sibTrans" cxnId="{CE15D22B-5E85-43DD-8EC5-4097DA38A4A7}">
      <dgm:prSet/>
      <dgm:spPr/>
      <dgm:t>
        <a:bodyPr/>
        <a:lstStyle/>
        <a:p>
          <a:endParaRPr lang="cs-CZ"/>
        </a:p>
      </dgm:t>
    </dgm:pt>
    <dgm:pt modelId="{8D2430D8-55EE-4A51-A03F-856D7055A8A9}">
      <dgm:prSet custT="1"/>
      <dgm:spPr/>
      <dgm:t>
        <a:bodyPr/>
        <a:lstStyle/>
        <a:p>
          <a:r>
            <a:rPr lang="cs-CZ" sz="2000" kern="1200" dirty="0"/>
            <a:t>12/2019: </a:t>
          </a:r>
          <a:r>
            <a:rPr lang="pl-PL" sz="2000" kern="1200" dirty="0"/>
            <a:t>zapojení PdF MU do projektu HR4MUII</a:t>
          </a:r>
          <a:endParaRPr lang="cs-CZ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255E929-E973-4CF5-A120-7BB134F9C951}" type="parTrans" cxnId="{F1F7D96C-AC84-43D1-879E-C6F580A07B6B}">
      <dgm:prSet/>
      <dgm:spPr/>
      <dgm:t>
        <a:bodyPr/>
        <a:lstStyle/>
        <a:p>
          <a:endParaRPr lang="cs-CZ"/>
        </a:p>
      </dgm:t>
    </dgm:pt>
    <dgm:pt modelId="{BDE754C0-F18A-43E9-9AED-B71EB27F9D83}" type="sibTrans" cxnId="{F1F7D96C-AC84-43D1-879E-C6F580A07B6B}">
      <dgm:prSet/>
      <dgm:spPr/>
      <dgm:t>
        <a:bodyPr/>
        <a:lstStyle/>
        <a:p>
          <a:endParaRPr lang="cs-CZ"/>
        </a:p>
      </dgm:t>
    </dgm:pt>
    <dgm:pt modelId="{05132B3E-ECA0-4488-8636-66404C5F0F8A}">
      <dgm:prSet phldrT="[Text]" custT="1"/>
      <dgm:spPr/>
      <dgm:t>
        <a:bodyPr/>
        <a:lstStyle/>
        <a:p>
          <a:pPr algn="l"/>
          <a:r>
            <a:rPr lang="cs-CZ" sz="2000" dirty="0"/>
            <a:t>Druhá fáze zjišťování/mapování potřeb začínajících výzkumníků (doktorandů a </a:t>
          </a:r>
          <a:r>
            <a:rPr lang="cs-CZ" sz="2000" dirty="0" err="1"/>
            <a:t>postdoktorandů</a:t>
          </a:r>
          <a:r>
            <a:rPr lang="cs-CZ" sz="2000" dirty="0"/>
            <a:t>)</a:t>
          </a:r>
        </a:p>
      </dgm:t>
    </dgm:pt>
    <dgm:pt modelId="{5C6CA14D-B5FC-4C25-9CE2-412AF8E86424}" type="parTrans" cxnId="{0CACE3E2-E83F-4ADB-B70A-D186B59D1F0F}">
      <dgm:prSet/>
      <dgm:spPr/>
      <dgm:t>
        <a:bodyPr/>
        <a:lstStyle/>
        <a:p>
          <a:endParaRPr lang="cs-CZ"/>
        </a:p>
      </dgm:t>
    </dgm:pt>
    <dgm:pt modelId="{52DAF43C-1A04-4A27-9C0B-5095B3EB807E}" type="sibTrans" cxnId="{0CACE3E2-E83F-4ADB-B70A-D186B59D1F0F}">
      <dgm:prSet/>
      <dgm:spPr/>
      <dgm:t>
        <a:bodyPr/>
        <a:lstStyle/>
        <a:p>
          <a:endParaRPr lang="cs-CZ"/>
        </a:p>
      </dgm:t>
    </dgm:pt>
    <dgm:pt modelId="{6DFBB32F-4398-4304-8CB7-F93373525D55}">
      <dgm:prSet custT="1"/>
      <dgm:spPr/>
      <dgm:t>
        <a:bodyPr/>
        <a:lstStyle/>
        <a:p>
          <a:pPr algn="l"/>
          <a:r>
            <a:rPr lang="cs-CZ" sz="2000" dirty="0"/>
            <a:t>2022: Formulace souhrnné koncepce podpory začínajících výzkumníků v rámci jejich profesní situace vyznačující se tranzicí mezi studiem a zahájením vlastní výzkumné kariéry</a:t>
          </a:r>
        </a:p>
      </dgm:t>
    </dgm:pt>
    <dgm:pt modelId="{8F2232FF-9B45-4FC8-9BBA-175B62E3A493}" type="parTrans" cxnId="{307D9E12-6389-403F-AD2A-E10143815E12}">
      <dgm:prSet/>
      <dgm:spPr/>
      <dgm:t>
        <a:bodyPr/>
        <a:lstStyle/>
        <a:p>
          <a:endParaRPr lang="cs-CZ"/>
        </a:p>
      </dgm:t>
    </dgm:pt>
    <dgm:pt modelId="{C83BAB7B-186C-410D-AEBE-473C3ABD5EEA}" type="sibTrans" cxnId="{307D9E12-6389-403F-AD2A-E10143815E12}">
      <dgm:prSet/>
      <dgm:spPr/>
      <dgm:t>
        <a:bodyPr/>
        <a:lstStyle/>
        <a:p>
          <a:endParaRPr lang="cs-CZ"/>
        </a:p>
      </dgm:t>
    </dgm:pt>
    <dgm:pt modelId="{B8428A4E-A866-42F3-9CB2-F01840C94520}">
      <dgm:prSet custT="1"/>
      <dgm:spPr/>
      <dgm:t>
        <a:bodyPr/>
        <a:lstStyle/>
        <a:p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3/2020: </a:t>
          </a:r>
          <a:r>
            <a:rPr lang="cs-CZ" sz="2000" kern="1200" dirty="0"/>
            <a:t>První fáze zjišťování/mapování potřeb doktorandů</a:t>
          </a:r>
          <a:endParaRPr lang="cs-CZ" sz="2000" kern="1200" dirty="0">
            <a:solidFill>
              <a:schemeClr val="tx1"/>
            </a:solidFill>
          </a:endParaRPr>
        </a:p>
      </dgm:t>
    </dgm:pt>
    <dgm:pt modelId="{43A099E2-945E-4F0E-8275-C9C22F1D974A}" type="parTrans" cxnId="{45A2A598-6AED-4F06-8967-B34031B8D578}">
      <dgm:prSet/>
      <dgm:spPr/>
      <dgm:t>
        <a:bodyPr/>
        <a:lstStyle/>
        <a:p>
          <a:endParaRPr lang="cs-CZ"/>
        </a:p>
      </dgm:t>
    </dgm:pt>
    <dgm:pt modelId="{859268D8-9D59-45B8-97C1-00ED24E86025}" type="sibTrans" cxnId="{45A2A598-6AED-4F06-8967-B34031B8D578}">
      <dgm:prSet/>
      <dgm:spPr/>
      <dgm:t>
        <a:bodyPr/>
        <a:lstStyle/>
        <a:p>
          <a:endParaRPr lang="cs-CZ"/>
        </a:p>
      </dgm:t>
    </dgm:pt>
    <dgm:pt modelId="{2E867848-35CE-441B-9897-EF0FEB5B8B11}">
      <dgm:prSet custT="1"/>
      <dgm:spPr/>
      <dgm:t>
        <a:bodyPr/>
        <a:lstStyle/>
        <a:p>
          <a:r>
            <a:rPr lang="cs-CZ" sz="2000" kern="1200" dirty="0"/>
            <a:t>První fáze realizace akcí na základě zjištěných poznatků   </a:t>
          </a:r>
          <a:endParaRPr lang="cs-CZ" sz="2000" kern="1200" dirty="0">
            <a:solidFill>
              <a:schemeClr val="tx1"/>
            </a:solidFill>
          </a:endParaRPr>
        </a:p>
      </dgm:t>
    </dgm:pt>
    <dgm:pt modelId="{E19FF335-187B-4FAD-B4EF-0B12DE79E5F2}" type="parTrans" cxnId="{C625F665-1065-4C36-A774-74E38126468E}">
      <dgm:prSet/>
      <dgm:spPr/>
      <dgm:t>
        <a:bodyPr/>
        <a:lstStyle/>
        <a:p>
          <a:endParaRPr lang="cs-CZ"/>
        </a:p>
      </dgm:t>
    </dgm:pt>
    <dgm:pt modelId="{A6D2BE37-C74F-447C-8A93-2E58B7F5DE3B}" type="sibTrans" cxnId="{C625F665-1065-4C36-A774-74E38126468E}">
      <dgm:prSet/>
      <dgm:spPr/>
      <dgm:t>
        <a:bodyPr/>
        <a:lstStyle/>
        <a:p>
          <a:endParaRPr lang="cs-CZ"/>
        </a:p>
      </dgm:t>
    </dgm:pt>
    <dgm:pt modelId="{D06B15D8-CDDB-4AC2-BD66-8A4286A0FCDF}" type="pres">
      <dgm:prSet presAssocID="{2BF45D45-2EB8-4A2D-B31B-515864AA8B0C}" presName="rootnode" presStyleCnt="0">
        <dgm:presLayoutVars>
          <dgm:chMax/>
          <dgm:chPref/>
          <dgm:dir/>
          <dgm:animLvl val="lvl"/>
        </dgm:presLayoutVars>
      </dgm:prSet>
      <dgm:spPr/>
    </dgm:pt>
    <dgm:pt modelId="{0816ED09-8ED2-47C1-B7EE-33A28C76B41F}" type="pres">
      <dgm:prSet presAssocID="{09429B66-D453-49CD-BDC0-6AB538368617}" presName="composite" presStyleCnt="0"/>
      <dgm:spPr/>
    </dgm:pt>
    <dgm:pt modelId="{8C45D23F-DE48-40FC-8293-AC5A1666FA8C}" type="pres">
      <dgm:prSet presAssocID="{09429B66-D453-49CD-BDC0-6AB538368617}" presName="bentUpArrow1" presStyleLbl="alignImgPlace1" presStyleIdx="0" presStyleCnt="1"/>
      <dgm:spPr/>
    </dgm:pt>
    <dgm:pt modelId="{6503D3B0-5845-4683-9544-33D78CDC38CE}" type="pres">
      <dgm:prSet presAssocID="{09429B66-D453-49CD-BDC0-6AB538368617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17955638-4C01-41EC-AEEC-31A3354FEAA4}" type="pres">
      <dgm:prSet presAssocID="{09429B66-D453-49CD-BDC0-6AB538368617}" presName="ChildText" presStyleLbl="revTx" presStyleIdx="0" presStyleCnt="2" custScaleX="374179" custScaleY="121607" custLinFactX="36964" custLinFactNeighborX="100000" custLinFactNeighborY="-965">
        <dgm:presLayoutVars>
          <dgm:chMax val="0"/>
          <dgm:chPref val="0"/>
          <dgm:bulletEnabled val="1"/>
        </dgm:presLayoutVars>
      </dgm:prSet>
      <dgm:spPr/>
    </dgm:pt>
    <dgm:pt modelId="{D1D88231-A468-40CA-9EDD-FD2698BD72F1}" type="pres">
      <dgm:prSet presAssocID="{2C9857F0-C525-4F2F-B738-5D447F1EB8FE}" presName="sibTrans" presStyleCnt="0"/>
      <dgm:spPr/>
    </dgm:pt>
    <dgm:pt modelId="{8552E683-9B68-4F90-8F81-C1D2075D3947}" type="pres">
      <dgm:prSet presAssocID="{35B48444-9B9B-44FB-8108-EF58A6397A31}" presName="composite" presStyleCnt="0"/>
      <dgm:spPr/>
    </dgm:pt>
    <dgm:pt modelId="{023EBECB-2944-4B66-B495-442C02A74F99}" type="pres">
      <dgm:prSet presAssocID="{35B48444-9B9B-44FB-8108-EF58A6397A31}" presName="ParentText" presStyleLbl="node1" presStyleIdx="1" presStyleCnt="2" custLinFactNeighborX="-46710" custLinFactNeighborY="1011">
        <dgm:presLayoutVars>
          <dgm:chMax val="1"/>
          <dgm:chPref val="1"/>
          <dgm:bulletEnabled val="1"/>
        </dgm:presLayoutVars>
      </dgm:prSet>
      <dgm:spPr/>
    </dgm:pt>
    <dgm:pt modelId="{28925DFA-E7E9-460E-8ACC-A6D075A89F2F}" type="pres">
      <dgm:prSet presAssocID="{35B48444-9B9B-44FB-8108-EF58A6397A31}" presName="FinalChildText" presStyleLbl="revTx" presStyleIdx="1" presStyleCnt="2" custScaleX="254995" custScaleY="119795" custLinFactNeighborX="30377" custLinFactNeighborY="4207">
        <dgm:presLayoutVars>
          <dgm:chMax val="0"/>
          <dgm:chPref val="0"/>
          <dgm:bulletEnabled val="1"/>
        </dgm:presLayoutVars>
      </dgm:prSet>
      <dgm:spPr/>
    </dgm:pt>
  </dgm:ptLst>
  <dgm:cxnLst>
    <dgm:cxn modelId="{307D9E12-6389-403F-AD2A-E10143815E12}" srcId="{35B48444-9B9B-44FB-8108-EF58A6397A31}" destId="{6DFBB32F-4398-4304-8CB7-F93373525D55}" srcOrd="2" destOrd="0" parTransId="{8F2232FF-9B45-4FC8-9BBA-175B62E3A493}" sibTransId="{C83BAB7B-186C-410D-AEBE-473C3ABD5EEA}"/>
    <dgm:cxn modelId="{EC500916-3887-4431-97FC-9776943B2810}" srcId="{2BF45D45-2EB8-4A2D-B31B-515864AA8B0C}" destId="{35B48444-9B9B-44FB-8108-EF58A6397A31}" srcOrd="1" destOrd="0" parTransId="{A1014506-E6AB-4D05-9B6C-73723C03BBC4}" sibTransId="{DEBEAF35-5C80-4289-9AE0-5998F95F0215}"/>
    <dgm:cxn modelId="{AEB76516-D1A4-467E-90CC-4CC5A0E15486}" type="presOf" srcId="{A1BBF5AC-E013-4896-8D9B-5A5B24D8CE50}" destId="{17955638-4C01-41EC-AEEC-31A3354FEAA4}" srcOrd="0" destOrd="0" presId="urn:microsoft.com/office/officeart/2005/8/layout/StepDownProcess"/>
    <dgm:cxn modelId="{B9D37422-ABA6-4D0E-829F-793816FE2345}" type="presOf" srcId="{2E867848-35CE-441B-9897-EF0FEB5B8B11}" destId="{17955638-4C01-41EC-AEEC-31A3354FEAA4}" srcOrd="0" destOrd="3" presId="urn:microsoft.com/office/officeart/2005/8/layout/StepDownProcess"/>
    <dgm:cxn modelId="{CE15D22B-5E85-43DD-8EC5-4097DA38A4A7}" srcId="{35B48444-9B9B-44FB-8108-EF58A6397A31}" destId="{0F365A66-3851-4072-9427-98335046881C}" srcOrd="0" destOrd="0" parTransId="{69B2177A-721A-4E00-B990-1DDA8EA131D4}" sibTransId="{BBCE77BC-B48A-4605-B0C6-E25177D63095}"/>
    <dgm:cxn modelId="{75F12F2C-9183-47E7-87FB-4FB6883EC677}" type="presOf" srcId="{8D2430D8-55EE-4A51-A03F-856D7055A8A9}" destId="{17955638-4C01-41EC-AEEC-31A3354FEAA4}" srcOrd="0" destOrd="1" presId="urn:microsoft.com/office/officeart/2005/8/layout/StepDownProcess"/>
    <dgm:cxn modelId="{C625F665-1065-4C36-A774-74E38126468E}" srcId="{09429B66-D453-49CD-BDC0-6AB538368617}" destId="{2E867848-35CE-441B-9897-EF0FEB5B8B11}" srcOrd="3" destOrd="0" parTransId="{E19FF335-187B-4FAD-B4EF-0B12DE79E5F2}" sibTransId="{A6D2BE37-C74F-447C-8A93-2E58B7F5DE3B}"/>
    <dgm:cxn modelId="{F1F7D96C-AC84-43D1-879E-C6F580A07B6B}" srcId="{09429B66-D453-49CD-BDC0-6AB538368617}" destId="{8D2430D8-55EE-4A51-A03F-856D7055A8A9}" srcOrd="1" destOrd="0" parTransId="{D255E929-E973-4CF5-A120-7BB134F9C951}" sibTransId="{BDE754C0-F18A-43E9-9AED-B71EB27F9D83}"/>
    <dgm:cxn modelId="{FD76BB6D-B7C6-4ADB-9FBF-456ED1351930}" type="presOf" srcId="{0F365A66-3851-4072-9427-98335046881C}" destId="{28925DFA-E7E9-460E-8ACC-A6D075A89F2F}" srcOrd="0" destOrd="0" presId="urn:microsoft.com/office/officeart/2005/8/layout/StepDownProcess"/>
    <dgm:cxn modelId="{EC9B6D6E-D47D-465D-B3AA-F59586012114}" type="presOf" srcId="{2BF45D45-2EB8-4A2D-B31B-515864AA8B0C}" destId="{D06B15D8-CDDB-4AC2-BD66-8A4286A0FCDF}" srcOrd="0" destOrd="0" presId="urn:microsoft.com/office/officeart/2005/8/layout/StepDownProcess"/>
    <dgm:cxn modelId="{8BFC566E-CA89-4BE5-A467-6F00CCA81E8C}" type="presOf" srcId="{35B48444-9B9B-44FB-8108-EF58A6397A31}" destId="{023EBECB-2944-4B66-B495-442C02A74F99}" srcOrd="0" destOrd="0" presId="urn:microsoft.com/office/officeart/2005/8/layout/StepDownProcess"/>
    <dgm:cxn modelId="{9927516F-0FD2-45BA-9213-919A09C753DB}" type="presOf" srcId="{6DFBB32F-4398-4304-8CB7-F93373525D55}" destId="{28925DFA-E7E9-460E-8ACC-A6D075A89F2F}" srcOrd="0" destOrd="2" presId="urn:microsoft.com/office/officeart/2005/8/layout/StepDownProcess"/>
    <dgm:cxn modelId="{809C1F7C-8E45-4613-A7E8-533FE5494FDF}" type="presOf" srcId="{B8428A4E-A866-42F3-9CB2-F01840C94520}" destId="{17955638-4C01-41EC-AEEC-31A3354FEAA4}" srcOrd="0" destOrd="2" presId="urn:microsoft.com/office/officeart/2005/8/layout/StepDownProcess"/>
    <dgm:cxn modelId="{BC17E683-6868-41E5-BFC9-E7DD301C15AD}" srcId="{2BF45D45-2EB8-4A2D-B31B-515864AA8B0C}" destId="{09429B66-D453-49CD-BDC0-6AB538368617}" srcOrd="0" destOrd="0" parTransId="{50B46D1A-F715-4DB0-9DE2-8732F6007184}" sibTransId="{2C9857F0-C525-4F2F-B738-5D447F1EB8FE}"/>
    <dgm:cxn modelId="{45A2A598-6AED-4F06-8967-B34031B8D578}" srcId="{09429B66-D453-49CD-BDC0-6AB538368617}" destId="{B8428A4E-A866-42F3-9CB2-F01840C94520}" srcOrd="2" destOrd="0" parTransId="{43A099E2-945E-4F0E-8275-C9C22F1D974A}" sibTransId="{859268D8-9D59-45B8-97C1-00ED24E86025}"/>
    <dgm:cxn modelId="{C2959399-8EDA-4C6C-813A-CC26A2EBC457}" srcId="{09429B66-D453-49CD-BDC0-6AB538368617}" destId="{A1BBF5AC-E013-4896-8D9B-5A5B24D8CE50}" srcOrd="0" destOrd="0" parTransId="{4DE81476-F48E-4316-9CED-07844EF5CF48}" sibTransId="{0C5271E8-0391-4EAF-AB05-E002217746D6}"/>
    <dgm:cxn modelId="{DC0D83C0-393C-4780-A5A5-43253A1E28D4}" type="presOf" srcId="{09429B66-D453-49CD-BDC0-6AB538368617}" destId="{6503D3B0-5845-4683-9544-33D78CDC38CE}" srcOrd="0" destOrd="0" presId="urn:microsoft.com/office/officeart/2005/8/layout/StepDownProcess"/>
    <dgm:cxn modelId="{D6DADBC0-518D-486F-AB62-6626ACEC43E8}" type="presOf" srcId="{05132B3E-ECA0-4488-8636-66404C5F0F8A}" destId="{28925DFA-E7E9-460E-8ACC-A6D075A89F2F}" srcOrd="0" destOrd="1" presId="urn:microsoft.com/office/officeart/2005/8/layout/StepDownProcess"/>
    <dgm:cxn modelId="{0CACE3E2-E83F-4ADB-B70A-D186B59D1F0F}" srcId="{35B48444-9B9B-44FB-8108-EF58A6397A31}" destId="{05132B3E-ECA0-4488-8636-66404C5F0F8A}" srcOrd="1" destOrd="0" parTransId="{5C6CA14D-B5FC-4C25-9CE2-412AF8E86424}" sibTransId="{52DAF43C-1A04-4A27-9C0B-5095B3EB807E}"/>
    <dgm:cxn modelId="{CA79DAFC-0C21-47E9-8180-8A58DF900798}" type="presParOf" srcId="{D06B15D8-CDDB-4AC2-BD66-8A4286A0FCDF}" destId="{0816ED09-8ED2-47C1-B7EE-33A28C76B41F}" srcOrd="0" destOrd="0" presId="urn:microsoft.com/office/officeart/2005/8/layout/StepDownProcess"/>
    <dgm:cxn modelId="{5714AD41-17F7-4049-B281-B85039104F26}" type="presParOf" srcId="{0816ED09-8ED2-47C1-B7EE-33A28C76B41F}" destId="{8C45D23F-DE48-40FC-8293-AC5A1666FA8C}" srcOrd="0" destOrd="0" presId="urn:microsoft.com/office/officeart/2005/8/layout/StepDownProcess"/>
    <dgm:cxn modelId="{033D3921-7765-4C51-B684-98F443968F39}" type="presParOf" srcId="{0816ED09-8ED2-47C1-B7EE-33A28C76B41F}" destId="{6503D3B0-5845-4683-9544-33D78CDC38CE}" srcOrd="1" destOrd="0" presId="urn:microsoft.com/office/officeart/2005/8/layout/StepDownProcess"/>
    <dgm:cxn modelId="{46BF957A-9C26-443A-A209-7498EB6F9B72}" type="presParOf" srcId="{0816ED09-8ED2-47C1-B7EE-33A28C76B41F}" destId="{17955638-4C01-41EC-AEEC-31A3354FEAA4}" srcOrd="2" destOrd="0" presId="urn:microsoft.com/office/officeart/2005/8/layout/StepDownProcess"/>
    <dgm:cxn modelId="{525A8AB4-4DDB-4C06-96A9-54557708E28E}" type="presParOf" srcId="{D06B15D8-CDDB-4AC2-BD66-8A4286A0FCDF}" destId="{D1D88231-A468-40CA-9EDD-FD2698BD72F1}" srcOrd="1" destOrd="0" presId="urn:microsoft.com/office/officeart/2005/8/layout/StepDownProcess"/>
    <dgm:cxn modelId="{F51E2771-E734-45EF-B548-E16285ED215E}" type="presParOf" srcId="{D06B15D8-CDDB-4AC2-BD66-8A4286A0FCDF}" destId="{8552E683-9B68-4F90-8F81-C1D2075D3947}" srcOrd="2" destOrd="0" presId="urn:microsoft.com/office/officeart/2005/8/layout/StepDownProcess"/>
    <dgm:cxn modelId="{6E3CBD60-63BE-4770-A3F9-8876CBD0341D}" type="presParOf" srcId="{8552E683-9B68-4F90-8F81-C1D2075D3947}" destId="{023EBECB-2944-4B66-B495-442C02A74F99}" srcOrd="0" destOrd="0" presId="urn:microsoft.com/office/officeart/2005/8/layout/StepDownProcess"/>
    <dgm:cxn modelId="{781DE52C-02FB-4885-85C0-D603739141DA}" type="presParOf" srcId="{8552E683-9B68-4F90-8F81-C1D2075D3947}" destId="{28925DFA-E7E9-460E-8ACC-A6D075A89F2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F5A933E-5160-4BF9-A4E7-E134CD24E074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146E6DC-560D-4FF2-8609-1B492416A2A9}">
      <dgm:prSet phldrT="[Text]" custT="1"/>
      <dgm:spPr/>
      <dgm:t>
        <a:bodyPr/>
        <a:lstStyle/>
        <a:p>
          <a:pPr>
            <a:buNone/>
          </a:pPr>
          <a:r>
            <a:rPr lang="cs-CZ" sz="2200" dirty="0">
              <a:cs typeface="Calibri" panose="020F0502020204030204" pitchFamily="34" charset="0"/>
            </a:rPr>
            <a:t>Informační servis (newsletter, web PDŠ)</a:t>
          </a:r>
          <a:endParaRPr lang="cs-CZ" sz="2200" dirty="0"/>
        </a:p>
      </dgm:t>
    </dgm:pt>
    <dgm:pt modelId="{417DC1EA-B3C4-466D-9D35-40AA062A6AEC}" type="parTrans" cxnId="{0019762C-A630-4FE3-86A5-D9DD6818CE08}">
      <dgm:prSet/>
      <dgm:spPr/>
      <dgm:t>
        <a:bodyPr/>
        <a:lstStyle/>
        <a:p>
          <a:endParaRPr lang="cs-CZ"/>
        </a:p>
      </dgm:t>
    </dgm:pt>
    <dgm:pt modelId="{82985BBA-5A83-4DF8-B126-F66FDB240493}" type="sibTrans" cxnId="{0019762C-A630-4FE3-86A5-D9DD6818CE08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A1A0906A-B127-48D4-B104-596B228026F8}">
      <dgm:prSet phldrT="[Text]" custT="1"/>
      <dgm:spPr/>
      <dgm:t>
        <a:bodyPr/>
        <a:lstStyle/>
        <a:p>
          <a:pPr>
            <a:buNone/>
          </a:pPr>
          <a:r>
            <a:rPr lang="cs-CZ" sz="1900" dirty="0">
              <a:cs typeface="Calibri" panose="020F0502020204030204" pitchFamily="34" charset="0"/>
            </a:rPr>
            <a:t>Metodologické workshopy</a:t>
          </a:r>
          <a:endParaRPr lang="cs-CZ" sz="1900" dirty="0"/>
        </a:p>
      </dgm:t>
    </dgm:pt>
    <dgm:pt modelId="{10505B1F-728B-4FDF-8864-B524B8735227}" type="parTrans" cxnId="{53A9B9AC-1998-4F3C-AC7D-D09A868D77EA}">
      <dgm:prSet/>
      <dgm:spPr/>
      <dgm:t>
        <a:bodyPr/>
        <a:lstStyle/>
        <a:p>
          <a:endParaRPr lang="cs-CZ"/>
        </a:p>
      </dgm:t>
    </dgm:pt>
    <dgm:pt modelId="{0C5A3AAF-3F27-41CD-86DE-AE2278FFBED8}" type="sibTrans" cxnId="{53A9B9AC-1998-4F3C-AC7D-D09A868D77EA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EA5AE9B3-7E15-4CB5-9FFF-45C8976C5434}">
      <dgm:prSet phldrT="[Text]" custT="1"/>
      <dgm:spPr/>
      <dgm:t>
        <a:bodyPr/>
        <a:lstStyle/>
        <a:p>
          <a:pPr>
            <a:buNone/>
          </a:pPr>
          <a:r>
            <a:rPr lang="cs-CZ" sz="1800" dirty="0">
              <a:cs typeface="Calibri" panose="020F0502020204030204" pitchFamily="34" charset="0"/>
            </a:rPr>
            <a:t>Celofakultní konference studentů Pedagogické fakulty MU</a:t>
          </a:r>
          <a:endParaRPr lang="cs-CZ" sz="1800" dirty="0"/>
        </a:p>
      </dgm:t>
    </dgm:pt>
    <dgm:pt modelId="{4007E1C4-3C3A-486C-BBAD-933BC21BCF90}" type="parTrans" cxnId="{9695700D-701E-49F9-91DB-87577E5ED114}">
      <dgm:prSet/>
      <dgm:spPr/>
      <dgm:t>
        <a:bodyPr/>
        <a:lstStyle/>
        <a:p>
          <a:endParaRPr lang="cs-CZ"/>
        </a:p>
      </dgm:t>
    </dgm:pt>
    <dgm:pt modelId="{B456D945-B499-414E-B80A-AD6B77D0FFCF}" type="sibTrans" cxnId="{9695700D-701E-49F9-91DB-87577E5ED114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09B888D6-15FA-4882-97E7-A49CA18592B0}">
      <dgm:prSet phldrT="[Text]" custT="1"/>
      <dgm:spPr/>
      <dgm:t>
        <a:bodyPr/>
        <a:lstStyle/>
        <a:p>
          <a:pPr>
            <a:buNone/>
          </a:pPr>
          <a:r>
            <a:rPr lang="cs-CZ" sz="2000" dirty="0">
              <a:cs typeface="Calibri" panose="020F0502020204030204" pitchFamily="34" charset="0"/>
            </a:rPr>
            <a:t>Cyklus vyžádaných přednášek </a:t>
          </a:r>
          <a:endParaRPr lang="cs-CZ" sz="2000" dirty="0"/>
        </a:p>
      </dgm:t>
    </dgm:pt>
    <dgm:pt modelId="{941CA066-C313-4BE6-8638-1122DDE95035}" type="parTrans" cxnId="{7BD9E4F5-D11E-44D2-BE18-D662B5194095}">
      <dgm:prSet/>
      <dgm:spPr/>
      <dgm:t>
        <a:bodyPr/>
        <a:lstStyle/>
        <a:p>
          <a:endParaRPr lang="cs-CZ"/>
        </a:p>
      </dgm:t>
    </dgm:pt>
    <dgm:pt modelId="{5B675DAD-45A9-4383-B2C3-A6E8A4CE0B66}" type="sibTrans" cxnId="{7BD9E4F5-D11E-44D2-BE18-D662B5194095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4528E3C4-8BCB-4AA1-B11B-817FBD9B6A92}">
      <dgm:prSet phldrT="[Text]" custT="1"/>
      <dgm:spPr/>
      <dgm:t>
        <a:bodyPr/>
        <a:lstStyle/>
        <a:p>
          <a:pPr>
            <a:buNone/>
          </a:pPr>
          <a:r>
            <a:rPr lang="cs-CZ" sz="2000" dirty="0">
              <a:cs typeface="Calibri" panose="020F0502020204030204" pitchFamily="34" charset="0"/>
            </a:rPr>
            <a:t>PhD </a:t>
          </a:r>
          <a:r>
            <a:rPr lang="cs-CZ" sz="2000" dirty="0" err="1">
              <a:cs typeface="Calibri" panose="020F0502020204030204" pitchFamily="34" charset="0"/>
            </a:rPr>
            <a:t>Day</a:t>
          </a:r>
          <a:endParaRPr lang="cs-CZ" sz="2000" dirty="0"/>
        </a:p>
      </dgm:t>
    </dgm:pt>
    <dgm:pt modelId="{8279FB18-B95C-4285-B55D-65AE2BCA8F61}" type="parTrans" cxnId="{8250EE1F-E954-481D-AF65-25406288C74B}">
      <dgm:prSet/>
      <dgm:spPr/>
      <dgm:t>
        <a:bodyPr/>
        <a:lstStyle/>
        <a:p>
          <a:endParaRPr lang="cs-CZ"/>
        </a:p>
      </dgm:t>
    </dgm:pt>
    <dgm:pt modelId="{8AB0C80F-F8E1-46A8-A454-A8865FBA6C02}" type="sibTrans" cxnId="{8250EE1F-E954-481D-AF65-25406288C74B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4FED006F-7798-44A7-B84E-E9EB2A2BA756}">
      <dgm:prSet/>
      <dgm:spPr/>
      <dgm:t>
        <a:bodyPr/>
        <a:lstStyle/>
        <a:p>
          <a:r>
            <a:rPr lang="cs-CZ" dirty="0">
              <a:cs typeface="Calibri" panose="020F0502020204030204" pitchFamily="34" charset="0"/>
            </a:rPr>
            <a:t>Aktivity na podporu publikačních dovedností v angličtině</a:t>
          </a:r>
        </a:p>
      </dgm:t>
    </dgm:pt>
    <dgm:pt modelId="{41A7D758-5953-4B46-9149-C8F7E92EB705}" type="parTrans" cxnId="{27DB2058-81B7-4D96-97C1-68E5710A5F13}">
      <dgm:prSet/>
      <dgm:spPr/>
      <dgm:t>
        <a:bodyPr/>
        <a:lstStyle/>
        <a:p>
          <a:endParaRPr lang="cs-CZ"/>
        </a:p>
      </dgm:t>
    </dgm:pt>
    <dgm:pt modelId="{2EE6298F-AEA1-4F21-884F-98100E4D70B3}" type="sibTrans" cxnId="{27DB2058-81B7-4D96-97C1-68E5710A5F13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9D8C7073-98BA-4FE4-8342-38E8EE58145E}">
      <dgm:prSet phldrT="[Text]" custT="1"/>
      <dgm:spPr/>
      <dgm:t>
        <a:bodyPr/>
        <a:lstStyle/>
        <a:p>
          <a:pPr>
            <a:buNone/>
          </a:pPr>
          <a:r>
            <a:rPr lang="cs-CZ" sz="2000" dirty="0"/>
            <a:t>Komunikační kanály (Facebook)</a:t>
          </a:r>
        </a:p>
      </dgm:t>
    </dgm:pt>
    <dgm:pt modelId="{5EA9E917-6835-4160-9358-2F8318238FDB}" type="parTrans" cxnId="{52050DD6-312C-4094-BBED-CD4D0697E4BC}">
      <dgm:prSet/>
      <dgm:spPr/>
      <dgm:t>
        <a:bodyPr/>
        <a:lstStyle/>
        <a:p>
          <a:endParaRPr lang="cs-CZ"/>
        </a:p>
      </dgm:t>
    </dgm:pt>
    <dgm:pt modelId="{044D0DB1-954F-4DF4-9A81-8BD7000F7940}" type="sibTrans" cxnId="{52050DD6-312C-4094-BBED-CD4D0697E4BC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51CEB5BF-EB2F-43A2-A1F8-D2409DC2A0FF}">
      <dgm:prSet phldrT="[Text]" custT="1"/>
      <dgm:spPr>
        <a:solidFill>
          <a:srgbClr val="FF7300"/>
        </a:solidFill>
        <a:ln>
          <a:solidFill>
            <a:srgbClr val="FF7300"/>
          </a:solidFill>
        </a:ln>
      </dgm:spPr>
      <dgm:t>
        <a:bodyPr/>
        <a:lstStyle/>
        <a:p>
          <a:pPr>
            <a:buNone/>
          </a:pPr>
          <a:r>
            <a:rPr lang="cs-CZ" sz="2000" dirty="0"/>
            <a:t>ped.muni.cz/postdokskola</a:t>
          </a:r>
        </a:p>
      </dgm:t>
    </dgm:pt>
    <dgm:pt modelId="{7D8026B0-958B-4262-90C2-094135D99BA6}" type="parTrans" cxnId="{202224CA-985C-4D4D-8FDD-EC569A354718}">
      <dgm:prSet/>
      <dgm:spPr/>
      <dgm:t>
        <a:bodyPr/>
        <a:lstStyle/>
        <a:p>
          <a:endParaRPr lang="cs-CZ"/>
        </a:p>
      </dgm:t>
    </dgm:pt>
    <dgm:pt modelId="{349389A8-8F39-477D-BEDA-C4717428C7F3}" type="sibTrans" cxnId="{202224CA-985C-4D4D-8FDD-EC569A354718}">
      <dgm:prSet/>
      <dgm:spPr>
        <a:ln>
          <a:solidFill>
            <a:schemeClr val="bg1"/>
          </a:solidFill>
        </a:ln>
      </dgm:spPr>
      <dgm:t>
        <a:bodyPr/>
        <a:lstStyle/>
        <a:p>
          <a:endParaRPr lang="cs-CZ"/>
        </a:p>
      </dgm:t>
    </dgm:pt>
    <dgm:pt modelId="{1C395723-9A55-4C2D-B9D1-FFE6C33B963C}" type="pres">
      <dgm:prSet presAssocID="{8F5A933E-5160-4BF9-A4E7-E134CD24E074}" presName="Name0" presStyleCnt="0">
        <dgm:presLayoutVars>
          <dgm:chMax val="21"/>
          <dgm:chPref val="21"/>
        </dgm:presLayoutVars>
      </dgm:prSet>
      <dgm:spPr/>
    </dgm:pt>
    <dgm:pt modelId="{9E988A9B-7C76-4D85-84A1-8BD61C7778E0}" type="pres">
      <dgm:prSet presAssocID="{1146E6DC-560D-4FF2-8609-1B492416A2A9}" presName="text1" presStyleCnt="0"/>
      <dgm:spPr/>
    </dgm:pt>
    <dgm:pt modelId="{84E77215-8DA4-400E-BAFB-FACC623BDB8D}" type="pres">
      <dgm:prSet presAssocID="{1146E6DC-560D-4FF2-8609-1B492416A2A9}" presName="textRepeatNode" presStyleLbl="alignNode1" presStyleIdx="0" presStyleCnt="8" custScaleX="125373" custScaleY="127795" custLinFactX="90326" custLinFactNeighborX="100000" custLinFactNeighborY="2780">
        <dgm:presLayoutVars>
          <dgm:chMax val="0"/>
          <dgm:chPref val="0"/>
          <dgm:bulletEnabled val="1"/>
        </dgm:presLayoutVars>
      </dgm:prSet>
      <dgm:spPr/>
    </dgm:pt>
    <dgm:pt modelId="{83E0A7C5-F92E-43F3-909A-BD28A5FE381B}" type="pres">
      <dgm:prSet presAssocID="{1146E6DC-560D-4FF2-8609-1B492416A2A9}" presName="textaccent1" presStyleCnt="0"/>
      <dgm:spPr/>
    </dgm:pt>
    <dgm:pt modelId="{A3D4908B-B526-41D6-A0E0-E84F01CB9EB7}" type="pres">
      <dgm:prSet presAssocID="{1146E6DC-560D-4FF2-8609-1B492416A2A9}" presName="accentRepeatNode" presStyleLbl="solidAlignAcc1" presStyleIdx="0" presStyleCnt="16" custLinFactX="517469" custLinFactY="185583" custLinFactNeighborX="600000" custLinFactNeighborY="200000"/>
      <dgm:spPr>
        <a:solidFill>
          <a:schemeClr val="bg1"/>
        </a:solidFill>
        <a:ln>
          <a:solidFill>
            <a:schemeClr val="bg1"/>
          </a:solidFill>
        </a:ln>
      </dgm:spPr>
    </dgm:pt>
    <dgm:pt modelId="{8D9D1EDC-DE6B-4D81-820A-C69177F64382}" type="pres">
      <dgm:prSet presAssocID="{82985BBA-5A83-4DF8-B126-F66FDB240493}" presName="image1" presStyleCnt="0"/>
      <dgm:spPr/>
    </dgm:pt>
    <dgm:pt modelId="{6866151A-2C72-48B2-A402-2DAD8153B8F1}" type="pres">
      <dgm:prSet presAssocID="{82985BBA-5A83-4DF8-B126-F66FDB240493}" presName="imageRepeatNode" presStyleLbl="alignAcc1" presStyleIdx="0" presStyleCnt="8" custFlipVert="1" custFlipHor="1" custScaleX="41732" custScaleY="2502" custLinFactNeighborX="88811" custLinFactNeighborY="39025"/>
      <dgm:spPr/>
    </dgm:pt>
    <dgm:pt modelId="{3B7630DA-1895-4F19-9C0C-6B86905DFABE}" type="pres">
      <dgm:prSet presAssocID="{82985BBA-5A83-4DF8-B126-F66FDB240493}" presName="imageaccent1" presStyleCnt="0"/>
      <dgm:spPr/>
    </dgm:pt>
    <dgm:pt modelId="{1BE80803-FC7A-4576-B4A6-B15D38B37B76}" type="pres">
      <dgm:prSet presAssocID="{82985BBA-5A83-4DF8-B126-F66FDB240493}" presName="accentRepeatNode" presStyleLbl="solidAlignAcc1" presStyleIdx="1" presStyleCnt="16" custLinFactX="-57198" custLinFactY="-189076" custLinFactNeighborX="-100000" custLinFactNeighborY="-200000"/>
      <dgm:spPr>
        <a:ln>
          <a:solidFill>
            <a:schemeClr val="bg1"/>
          </a:solidFill>
        </a:ln>
      </dgm:spPr>
    </dgm:pt>
    <dgm:pt modelId="{3BBDBD24-684F-49A3-9C50-C5401F8B4772}" type="pres">
      <dgm:prSet presAssocID="{A1A0906A-B127-48D4-B104-596B228026F8}" presName="text2" presStyleCnt="0"/>
      <dgm:spPr/>
    </dgm:pt>
    <dgm:pt modelId="{996A6A37-D155-4C3A-A556-D44665771A07}" type="pres">
      <dgm:prSet presAssocID="{A1A0906A-B127-48D4-B104-596B228026F8}" presName="textRepeatNode" presStyleLbl="alignNode1" presStyleIdx="1" presStyleCnt="8" custScaleX="125373" custScaleY="127795" custLinFactX="108071" custLinFactNeighborX="200000" custLinFactNeighborY="-76180">
        <dgm:presLayoutVars>
          <dgm:chMax val="0"/>
          <dgm:chPref val="0"/>
          <dgm:bulletEnabled val="1"/>
        </dgm:presLayoutVars>
      </dgm:prSet>
      <dgm:spPr/>
    </dgm:pt>
    <dgm:pt modelId="{73B8DD29-FD96-48BC-8A41-A8AAB9090B95}" type="pres">
      <dgm:prSet presAssocID="{A1A0906A-B127-48D4-B104-596B228026F8}" presName="textaccent2" presStyleCnt="0"/>
      <dgm:spPr/>
    </dgm:pt>
    <dgm:pt modelId="{A633536B-A8BF-491D-B71C-549E468ADBF7}" type="pres">
      <dgm:prSet presAssocID="{A1A0906A-B127-48D4-B104-596B228026F8}" presName="accentRepeatNode" presStyleLbl="solidAlignAcc1" presStyleIdx="2" presStyleCnt="16"/>
      <dgm:spPr>
        <a:solidFill>
          <a:schemeClr val="tx2"/>
        </a:solidFill>
      </dgm:spPr>
    </dgm:pt>
    <dgm:pt modelId="{A3CF4CEA-A3BE-444F-95D6-1EF46B19D465}" type="pres">
      <dgm:prSet presAssocID="{0C5A3AAF-3F27-41CD-86DE-AE2278FFBED8}" presName="image2" presStyleCnt="0"/>
      <dgm:spPr/>
    </dgm:pt>
    <dgm:pt modelId="{974B2A79-EA00-4A17-9BAE-785D7B2C9DEE}" type="pres">
      <dgm:prSet presAssocID="{0C5A3AAF-3F27-41CD-86DE-AE2278FFBED8}" presName="imageRepeatNode" presStyleLbl="alignAcc1" presStyleIdx="1" presStyleCnt="8" custFlipVert="1" custScaleX="4990" custScaleY="53598" custLinFactX="-100000" custLinFactNeighborX="-101969" custLinFactNeighborY="-2447"/>
      <dgm:spPr/>
    </dgm:pt>
    <dgm:pt modelId="{1CCE3F42-49C9-4CC4-808C-17839F9A7550}" type="pres">
      <dgm:prSet presAssocID="{0C5A3AAF-3F27-41CD-86DE-AE2278FFBED8}" presName="imageaccent2" presStyleCnt="0"/>
      <dgm:spPr/>
    </dgm:pt>
    <dgm:pt modelId="{41551CAB-73A4-44E3-9F97-FB4784EC5D8A}" type="pres">
      <dgm:prSet presAssocID="{0C5A3AAF-3F27-41CD-86DE-AE2278FFBED8}" presName="accentRepeatNode" presStyleLbl="solidAlignAcc1" presStyleIdx="3" presStyleCnt="16" custLinFactX="-71918" custLinFactY="94538" custLinFactNeighborX="-100000" custLinFactNeighborY="100000"/>
      <dgm:spPr>
        <a:ln>
          <a:solidFill>
            <a:schemeClr val="bg1"/>
          </a:solidFill>
        </a:ln>
      </dgm:spPr>
    </dgm:pt>
    <dgm:pt modelId="{CA6439A7-7705-4D90-BBBB-C6EDFC5EE92F}" type="pres">
      <dgm:prSet presAssocID="{EA5AE9B3-7E15-4CB5-9FFF-45C8976C5434}" presName="text3" presStyleCnt="0"/>
      <dgm:spPr/>
    </dgm:pt>
    <dgm:pt modelId="{FD6D29FF-E8DC-4984-810A-3B56E64195C0}" type="pres">
      <dgm:prSet presAssocID="{EA5AE9B3-7E15-4CB5-9FFF-45C8976C5434}" presName="textRepeatNode" presStyleLbl="alignNode1" presStyleIdx="2" presStyleCnt="8" custScaleX="125373" custScaleY="127795" custLinFactNeighborX="88470" custLinFactNeighborY="46153">
        <dgm:presLayoutVars>
          <dgm:chMax val="0"/>
          <dgm:chPref val="0"/>
          <dgm:bulletEnabled val="1"/>
        </dgm:presLayoutVars>
      </dgm:prSet>
      <dgm:spPr/>
    </dgm:pt>
    <dgm:pt modelId="{BB9F3C1B-77B3-4D3E-ADF2-B33F57C8EB91}" type="pres">
      <dgm:prSet presAssocID="{EA5AE9B3-7E15-4CB5-9FFF-45C8976C5434}" presName="textaccent3" presStyleCnt="0"/>
      <dgm:spPr/>
    </dgm:pt>
    <dgm:pt modelId="{EDBFEA85-1138-44DE-A84B-30BCCB19C637}" type="pres">
      <dgm:prSet presAssocID="{EA5AE9B3-7E15-4CB5-9FFF-45C8976C5434}" presName="accentRepeatNode" presStyleLbl="solidAlignAcc1" presStyleIdx="4" presStyleCnt="16" custLinFactX="200000" custLinFactY="-99283" custLinFactNeighborX="295288" custLinFactNeighborY="-100000"/>
      <dgm:spPr>
        <a:solidFill>
          <a:schemeClr val="bg1"/>
        </a:solidFill>
        <a:ln>
          <a:solidFill>
            <a:schemeClr val="bg1"/>
          </a:solidFill>
        </a:ln>
      </dgm:spPr>
    </dgm:pt>
    <dgm:pt modelId="{F3CFEA3C-8490-48D7-AFC5-BA4C5E886434}" type="pres">
      <dgm:prSet presAssocID="{B456D945-B499-414E-B80A-AD6B77D0FFCF}" presName="image3" presStyleCnt="0"/>
      <dgm:spPr/>
    </dgm:pt>
    <dgm:pt modelId="{FD1EE28B-8910-431B-B3C8-B0CDD50203D7}" type="pres">
      <dgm:prSet presAssocID="{B456D945-B499-414E-B80A-AD6B77D0FFCF}" presName="imageRepeatNode" presStyleLbl="alignAcc1" presStyleIdx="2" presStyleCnt="8" custFlipHor="1" custScaleX="7911" custScaleY="31536" custLinFactX="-11220" custLinFactY="70408" custLinFactNeighborX="-100000" custLinFactNeighborY="100000"/>
      <dgm:spPr/>
    </dgm:pt>
    <dgm:pt modelId="{5F0EF4F8-2A26-4B2C-8534-B4F92848846E}" type="pres">
      <dgm:prSet presAssocID="{B456D945-B499-414E-B80A-AD6B77D0FFCF}" presName="imageaccent3" presStyleCnt="0"/>
      <dgm:spPr/>
    </dgm:pt>
    <dgm:pt modelId="{C193C41E-C465-4044-8962-5D1A55C8B738}" type="pres">
      <dgm:prSet presAssocID="{B456D945-B499-414E-B80A-AD6B77D0FFCF}" presName="accentRepeatNode" presStyleLbl="solidAlignAcc1" presStyleIdx="5" presStyleCnt="16"/>
      <dgm:spPr>
        <a:ln>
          <a:solidFill>
            <a:schemeClr val="bg1"/>
          </a:solidFill>
        </a:ln>
      </dgm:spPr>
    </dgm:pt>
    <dgm:pt modelId="{7C8D36A3-56D3-40D5-B9C4-0D2DA5A35B86}" type="pres">
      <dgm:prSet presAssocID="{09B888D6-15FA-4882-97E7-A49CA18592B0}" presName="text4" presStyleCnt="0"/>
      <dgm:spPr/>
    </dgm:pt>
    <dgm:pt modelId="{4870D11B-68E2-46A5-8D42-0781CFA9BC1C}" type="pres">
      <dgm:prSet presAssocID="{09B888D6-15FA-4882-97E7-A49CA18592B0}" presName="textRepeatNode" presStyleLbl="alignNode1" presStyleIdx="3" presStyleCnt="8" custScaleX="122508" custScaleY="125616" custLinFactX="-85407" custLinFactNeighborX="-100000" custLinFactNeighborY="-17793">
        <dgm:presLayoutVars>
          <dgm:chMax val="0"/>
          <dgm:chPref val="0"/>
          <dgm:bulletEnabled val="1"/>
        </dgm:presLayoutVars>
      </dgm:prSet>
      <dgm:spPr/>
    </dgm:pt>
    <dgm:pt modelId="{E7999F5E-0B20-4681-999B-05E6B073A4B0}" type="pres">
      <dgm:prSet presAssocID="{09B888D6-15FA-4882-97E7-A49CA18592B0}" presName="textaccent4" presStyleCnt="0"/>
      <dgm:spPr/>
    </dgm:pt>
    <dgm:pt modelId="{9E0E289E-6440-4FAE-BB05-4229C68E0156}" type="pres">
      <dgm:prSet presAssocID="{09B888D6-15FA-4882-97E7-A49CA18592B0}" presName="accentRepeatNode" presStyleLbl="solidAlignAcc1" presStyleIdx="6" presStyleCnt="16"/>
      <dgm:spPr>
        <a:solidFill>
          <a:schemeClr val="tx2"/>
        </a:solidFill>
        <a:ln>
          <a:solidFill>
            <a:schemeClr val="tx2"/>
          </a:solidFill>
        </a:ln>
      </dgm:spPr>
    </dgm:pt>
    <dgm:pt modelId="{E704D1C9-FE88-47AC-84B1-39EFF3509919}" type="pres">
      <dgm:prSet presAssocID="{5B675DAD-45A9-4383-B2C3-A6E8A4CE0B66}" presName="image4" presStyleCnt="0"/>
      <dgm:spPr/>
    </dgm:pt>
    <dgm:pt modelId="{01F71995-FDD7-4D1A-A734-18884B56A530}" type="pres">
      <dgm:prSet presAssocID="{5B675DAD-45A9-4383-B2C3-A6E8A4CE0B66}" presName="imageRepeatNode" presStyleLbl="alignAcc1" presStyleIdx="3" presStyleCnt="8" custFlipHor="1" custScaleX="45880" custScaleY="15801" custLinFactX="-100000" custLinFactNeighborX="-178388" custLinFactNeighborY="45003"/>
      <dgm:spPr/>
    </dgm:pt>
    <dgm:pt modelId="{E547BD4F-1966-4F0F-A1B9-34CA437DAB05}" type="pres">
      <dgm:prSet presAssocID="{5B675DAD-45A9-4383-B2C3-A6E8A4CE0B66}" presName="imageaccent4" presStyleCnt="0"/>
      <dgm:spPr/>
    </dgm:pt>
    <dgm:pt modelId="{ADCE9035-98DD-41F3-ADF4-1B8D562599F6}" type="pres">
      <dgm:prSet presAssocID="{5B675DAD-45A9-4383-B2C3-A6E8A4CE0B66}" presName="accentRepeatNode" presStyleLbl="solidAlignAcc1" presStyleIdx="7" presStyleCnt="16" custLinFactX="500000" custLinFactY="800000" custLinFactNeighborX="543059" custLinFactNeighborY="816787"/>
      <dgm:spPr>
        <a:ln>
          <a:solidFill>
            <a:schemeClr val="bg1"/>
          </a:solidFill>
        </a:ln>
      </dgm:spPr>
    </dgm:pt>
    <dgm:pt modelId="{90F89CF2-3B1E-4112-A8E5-2C4D06DDA308}" type="pres">
      <dgm:prSet presAssocID="{4528E3C4-8BCB-4AA1-B11B-817FBD9B6A92}" presName="text5" presStyleCnt="0"/>
      <dgm:spPr/>
    </dgm:pt>
    <dgm:pt modelId="{7C54A64E-FF36-4F41-8E0A-52DB4080D066}" type="pres">
      <dgm:prSet presAssocID="{4528E3C4-8BCB-4AA1-B11B-817FBD9B6A92}" presName="textRepeatNode" presStyleLbl="alignNode1" presStyleIdx="4" presStyleCnt="8" custScaleX="125373" custScaleY="127795" custLinFactNeighborX="-66764" custLinFactNeighborY="33919">
        <dgm:presLayoutVars>
          <dgm:chMax val="0"/>
          <dgm:chPref val="0"/>
          <dgm:bulletEnabled val="1"/>
        </dgm:presLayoutVars>
      </dgm:prSet>
      <dgm:spPr/>
    </dgm:pt>
    <dgm:pt modelId="{E673B13E-AFE6-466D-AEC6-FBE2B8C1AA3F}" type="pres">
      <dgm:prSet presAssocID="{4528E3C4-8BCB-4AA1-B11B-817FBD9B6A92}" presName="textaccent5" presStyleCnt="0"/>
      <dgm:spPr/>
    </dgm:pt>
    <dgm:pt modelId="{363AEDB0-6B38-416A-A564-ADF682FEA652}" type="pres">
      <dgm:prSet presAssocID="{4528E3C4-8BCB-4AA1-B11B-817FBD9B6A92}" presName="accentRepeatNode" presStyleLbl="solidAlignAcc1" presStyleIdx="8" presStyleCnt="16"/>
      <dgm:spPr>
        <a:solidFill>
          <a:schemeClr val="bg1"/>
        </a:solidFill>
        <a:ln>
          <a:solidFill>
            <a:schemeClr val="bg1"/>
          </a:solidFill>
        </a:ln>
      </dgm:spPr>
    </dgm:pt>
    <dgm:pt modelId="{F3F9D8F1-8354-4138-B779-E8D06C89488D}" type="pres">
      <dgm:prSet presAssocID="{8AB0C80F-F8E1-46A8-A454-A8865FBA6C02}" presName="image5" presStyleCnt="0"/>
      <dgm:spPr/>
    </dgm:pt>
    <dgm:pt modelId="{57D3901F-3A80-46E1-B341-BCBE35E415FE}" type="pres">
      <dgm:prSet presAssocID="{8AB0C80F-F8E1-46A8-A454-A8865FBA6C02}" presName="imageRepeatNode" presStyleLbl="alignAcc1" presStyleIdx="4" presStyleCnt="8" custFlipVert="1" custScaleX="6489" custScaleY="44726" custLinFactX="-160982" custLinFactY="8313" custLinFactNeighborX="-200000" custLinFactNeighborY="100000"/>
      <dgm:spPr/>
    </dgm:pt>
    <dgm:pt modelId="{17EECE6F-CCC7-4317-A453-3C3150D5D837}" type="pres">
      <dgm:prSet presAssocID="{8AB0C80F-F8E1-46A8-A454-A8865FBA6C02}" presName="imageaccent5" presStyleCnt="0"/>
      <dgm:spPr/>
    </dgm:pt>
    <dgm:pt modelId="{7D2C5518-F0C6-442D-AC1E-0D5F3D0086FA}" type="pres">
      <dgm:prSet presAssocID="{8AB0C80F-F8E1-46A8-A454-A8865FBA6C02}" presName="accentRepeatNode" presStyleLbl="solidAlignAcc1" presStyleIdx="9" presStyleCnt="16" custLinFactX="-100000" custLinFactY="-200000" custLinFactNeighborX="-178009" custLinFactNeighborY="-207725"/>
      <dgm:spPr>
        <a:ln>
          <a:solidFill>
            <a:schemeClr val="bg1"/>
          </a:solidFill>
        </a:ln>
      </dgm:spPr>
    </dgm:pt>
    <dgm:pt modelId="{72240C74-9CAA-4C86-A295-58FC6F0537C1}" type="pres">
      <dgm:prSet presAssocID="{4FED006F-7798-44A7-B84E-E9EB2A2BA756}" presName="text6" presStyleCnt="0"/>
      <dgm:spPr/>
    </dgm:pt>
    <dgm:pt modelId="{FD29B516-C2F0-43B8-8DA5-54ABB17BCFC0}" type="pres">
      <dgm:prSet presAssocID="{4FED006F-7798-44A7-B84E-E9EB2A2BA756}" presName="textRepeatNode" presStyleLbl="alignNode1" presStyleIdx="5" presStyleCnt="8" custScaleX="125373" custScaleY="127795" custLinFactNeighborX="-51759" custLinFactNeighborY="-65024">
        <dgm:presLayoutVars>
          <dgm:chMax val="0"/>
          <dgm:chPref val="0"/>
          <dgm:bulletEnabled val="1"/>
        </dgm:presLayoutVars>
      </dgm:prSet>
      <dgm:spPr/>
    </dgm:pt>
    <dgm:pt modelId="{B2409EAE-409C-434B-B24F-CF4AE2970860}" type="pres">
      <dgm:prSet presAssocID="{4FED006F-7798-44A7-B84E-E9EB2A2BA756}" presName="textaccent6" presStyleCnt="0"/>
      <dgm:spPr/>
    </dgm:pt>
    <dgm:pt modelId="{54FD1F68-F642-4F5F-BF7D-3E078AD11B5D}" type="pres">
      <dgm:prSet presAssocID="{4FED006F-7798-44A7-B84E-E9EB2A2BA756}" presName="accentRepeatNode" presStyleLbl="solidAlignAcc1" presStyleIdx="10" presStyleCnt="16"/>
      <dgm:spPr>
        <a:solidFill>
          <a:schemeClr val="bg1"/>
        </a:solidFill>
        <a:ln>
          <a:solidFill>
            <a:schemeClr val="bg1"/>
          </a:solidFill>
        </a:ln>
      </dgm:spPr>
    </dgm:pt>
    <dgm:pt modelId="{A8863159-2AE9-4ABF-9254-4EAF0DD25986}" type="pres">
      <dgm:prSet presAssocID="{2EE6298F-AEA1-4F21-884F-98100E4D70B3}" presName="image6" presStyleCnt="0"/>
      <dgm:spPr/>
    </dgm:pt>
    <dgm:pt modelId="{99F4F097-C037-4870-93C8-6A178F3E24B5}" type="pres">
      <dgm:prSet presAssocID="{2EE6298F-AEA1-4F21-884F-98100E4D70B3}" presName="imageRepeatNode" presStyleLbl="alignAcc1" presStyleIdx="5" presStyleCnt="8" custFlipVert="1" custFlipHor="1" custScaleX="24855" custScaleY="7546" custLinFactX="-101393" custLinFactNeighborX="-200000" custLinFactNeighborY="-70290"/>
      <dgm:spPr/>
    </dgm:pt>
    <dgm:pt modelId="{562E34B7-B04A-4BAE-A306-245C2E624ECF}" type="pres">
      <dgm:prSet presAssocID="{2EE6298F-AEA1-4F21-884F-98100E4D70B3}" presName="imageaccent6" presStyleCnt="0"/>
      <dgm:spPr/>
    </dgm:pt>
    <dgm:pt modelId="{93A289B9-F8AD-4229-82B4-DD4F69AEC227}" type="pres">
      <dgm:prSet presAssocID="{2EE6298F-AEA1-4F21-884F-98100E4D70B3}" presName="accentRepeatNode" presStyleLbl="solidAlignAcc1" presStyleIdx="11" presStyleCnt="16"/>
      <dgm:spPr>
        <a:ln>
          <a:solidFill>
            <a:schemeClr val="bg1"/>
          </a:solidFill>
        </a:ln>
      </dgm:spPr>
    </dgm:pt>
    <dgm:pt modelId="{C65EAE4F-4EA2-4EFC-BB37-4E9C9A21A4A8}" type="pres">
      <dgm:prSet presAssocID="{9D8C7073-98BA-4FE4-8342-38E8EE58145E}" presName="text7" presStyleCnt="0"/>
      <dgm:spPr/>
    </dgm:pt>
    <dgm:pt modelId="{193B697F-7DFF-4CC2-88ED-359B717D48A4}" type="pres">
      <dgm:prSet presAssocID="{9D8C7073-98BA-4FE4-8342-38E8EE58145E}" presName="textRepeatNode" presStyleLbl="alignNode1" presStyleIdx="6" presStyleCnt="8" custScaleX="125373" custScaleY="127795" custLinFactNeighborX="-99402" custLinFactNeighborY="-51251">
        <dgm:presLayoutVars>
          <dgm:chMax val="0"/>
          <dgm:chPref val="0"/>
          <dgm:bulletEnabled val="1"/>
        </dgm:presLayoutVars>
      </dgm:prSet>
      <dgm:spPr/>
    </dgm:pt>
    <dgm:pt modelId="{F0553E90-A1CF-4E39-AC18-486DCE99A235}" type="pres">
      <dgm:prSet presAssocID="{9D8C7073-98BA-4FE4-8342-38E8EE58145E}" presName="textaccent7" presStyleCnt="0"/>
      <dgm:spPr/>
    </dgm:pt>
    <dgm:pt modelId="{45F0E951-C6ED-43FD-8D5D-57C93CDF66DD}" type="pres">
      <dgm:prSet presAssocID="{9D8C7073-98BA-4FE4-8342-38E8EE58145E}" presName="accentRepeatNode" presStyleLbl="solidAlignAcc1" presStyleIdx="12" presStyleCnt="16" custLinFactNeighborX="33545" custLinFactNeighborY="27767"/>
      <dgm:spPr>
        <a:ln>
          <a:solidFill>
            <a:schemeClr val="bg1"/>
          </a:solidFill>
        </a:ln>
      </dgm:spPr>
    </dgm:pt>
    <dgm:pt modelId="{46A42994-AE6D-46DE-92D1-E2D66684B031}" type="pres">
      <dgm:prSet presAssocID="{044D0DB1-954F-4DF4-9A81-8BD7000F7940}" presName="image7" presStyleCnt="0"/>
      <dgm:spPr/>
    </dgm:pt>
    <dgm:pt modelId="{C1AA41F5-23AC-4964-A6B4-2AC309D1F0F3}" type="pres">
      <dgm:prSet presAssocID="{044D0DB1-954F-4DF4-9A81-8BD7000F7940}" presName="imageRepeatNode" presStyleLbl="alignAcc1" presStyleIdx="6" presStyleCnt="8" custFlipVert="1" custFlipHor="1" custScaleX="41732" custScaleY="2502" custLinFactNeighborX="90652" custLinFactNeighborY="-15317"/>
      <dgm:spPr/>
    </dgm:pt>
    <dgm:pt modelId="{4FC14A93-BE1C-4D29-8F54-9E0C6CC13589}" type="pres">
      <dgm:prSet presAssocID="{044D0DB1-954F-4DF4-9A81-8BD7000F7940}" presName="imageaccent7" presStyleCnt="0"/>
      <dgm:spPr/>
    </dgm:pt>
    <dgm:pt modelId="{188E0DE8-780A-4807-B4A3-09D2DBAFFA11}" type="pres">
      <dgm:prSet presAssocID="{044D0DB1-954F-4DF4-9A81-8BD7000F7940}" presName="accentRepeatNode" presStyleLbl="solidAlignAcc1" presStyleIdx="13" presStyleCnt="16" custLinFactX="100000" custLinFactY="14971" custLinFactNeighborX="101271" custLinFactNeighborY="100000"/>
      <dgm:spPr>
        <a:ln>
          <a:solidFill>
            <a:schemeClr val="bg1"/>
          </a:solidFill>
        </a:ln>
      </dgm:spPr>
    </dgm:pt>
    <dgm:pt modelId="{06B8EEF0-F973-4E4E-AE39-242701CC8A87}" type="pres">
      <dgm:prSet presAssocID="{51CEB5BF-EB2F-43A2-A1F8-D2409DC2A0FF}" presName="text8" presStyleCnt="0"/>
      <dgm:spPr/>
    </dgm:pt>
    <dgm:pt modelId="{0D122159-0803-46A0-AC83-5B4FE5F0841B}" type="pres">
      <dgm:prSet presAssocID="{51CEB5BF-EB2F-43A2-A1F8-D2409DC2A0FF}" presName="textRepeatNode" presStyleLbl="alignNode1" presStyleIdx="7" presStyleCnt="8" custScaleX="125373" custScaleY="127795" custLinFactNeighborX="-34834" custLinFactNeighborY="-55285">
        <dgm:presLayoutVars>
          <dgm:chMax val="0"/>
          <dgm:chPref val="0"/>
          <dgm:bulletEnabled val="1"/>
        </dgm:presLayoutVars>
      </dgm:prSet>
      <dgm:spPr/>
    </dgm:pt>
    <dgm:pt modelId="{62EDAB24-8CD4-4009-AE60-324979962B2D}" type="pres">
      <dgm:prSet presAssocID="{51CEB5BF-EB2F-43A2-A1F8-D2409DC2A0FF}" presName="textaccent8" presStyleCnt="0"/>
      <dgm:spPr/>
    </dgm:pt>
    <dgm:pt modelId="{01BE6952-7C3C-4E10-8055-2A5984BADB4C}" type="pres">
      <dgm:prSet presAssocID="{51CEB5BF-EB2F-43A2-A1F8-D2409DC2A0FF}" presName="accentRepeatNode" presStyleLbl="solidAlignAcc1" presStyleIdx="14" presStyleCnt="16"/>
      <dgm:spPr>
        <a:ln>
          <a:solidFill>
            <a:schemeClr val="bg1"/>
          </a:solidFill>
        </a:ln>
      </dgm:spPr>
    </dgm:pt>
    <dgm:pt modelId="{14D1C90D-BF52-4CB3-B6F9-641F672EA74D}" type="pres">
      <dgm:prSet presAssocID="{349389A8-8F39-477D-BEDA-C4717428C7F3}" presName="image8" presStyleCnt="0"/>
      <dgm:spPr/>
    </dgm:pt>
    <dgm:pt modelId="{8D8D83C6-2F90-4DE9-B6E7-013E9DBC08B2}" type="pres">
      <dgm:prSet presAssocID="{349389A8-8F39-477D-BEDA-C4717428C7F3}" presName="imageRepeatNode" presStyleLbl="alignAcc1" presStyleIdx="7" presStyleCnt="8" custFlipVert="1" custScaleX="4990" custScaleY="53598" custLinFactX="-100000" custLinFactNeighborX="-101969" custLinFactNeighborY="-2447"/>
      <dgm:spPr/>
    </dgm:pt>
    <dgm:pt modelId="{8221F706-F21F-429E-BCE6-77A0D9625C2B}" type="pres">
      <dgm:prSet presAssocID="{349389A8-8F39-477D-BEDA-C4717428C7F3}" presName="imageaccent8" presStyleCnt="0"/>
      <dgm:spPr/>
    </dgm:pt>
    <dgm:pt modelId="{28FD6A11-FE58-4890-94FF-6ABDA48A64FE}" type="pres">
      <dgm:prSet presAssocID="{349389A8-8F39-477D-BEDA-C4717428C7F3}" presName="accentRepeatNode" presStyleLbl="solidAlignAcc1" presStyleIdx="15" presStyleCnt="16"/>
      <dgm:spPr>
        <a:ln>
          <a:solidFill>
            <a:schemeClr val="bg1"/>
          </a:solidFill>
        </a:ln>
      </dgm:spPr>
    </dgm:pt>
  </dgm:ptLst>
  <dgm:cxnLst>
    <dgm:cxn modelId="{9695700D-701E-49F9-91DB-87577E5ED114}" srcId="{8F5A933E-5160-4BF9-A4E7-E134CD24E074}" destId="{EA5AE9B3-7E15-4CB5-9FFF-45C8976C5434}" srcOrd="2" destOrd="0" parTransId="{4007E1C4-3C3A-486C-BBAD-933BC21BCF90}" sibTransId="{B456D945-B499-414E-B80A-AD6B77D0FFCF}"/>
    <dgm:cxn modelId="{3D935C16-F547-416A-AFD8-34A1EE5F6F45}" type="presOf" srcId="{8AB0C80F-F8E1-46A8-A454-A8865FBA6C02}" destId="{57D3901F-3A80-46E1-B341-BCBE35E415FE}" srcOrd="0" destOrd="0" presId="urn:microsoft.com/office/officeart/2008/layout/HexagonCluster"/>
    <dgm:cxn modelId="{411EEB1F-5E6A-42AB-8BCF-98C65A350F7E}" type="presOf" srcId="{EA5AE9B3-7E15-4CB5-9FFF-45C8976C5434}" destId="{FD6D29FF-E8DC-4984-810A-3B56E64195C0}" srcOrd="0" destOrd="0" presId="urn:microsoft.com/office/officeart/2008/layout/HexagonCluster"/>
    <dgm:cxn modelId="{8250EE1F-E954-481D-AF65-25406288C74B}" srcId="{8F5A933E-5160-4BF9-A4E7-E134CD24E074}" destId="{4528E3C4-8BCB-4AA1-B11B-817FBD9B6A92}" srcOrd="4" destOrd="0" parTransId="{8279FB18-B95C-4285-B55D-65AE2BCA8F61}" sibTransId="{8AB0C80F-F8E1-46A8-A454-A8865FBA6C02}"/>
    <dgm:cxn modelId="{0D42FE20-5F92-417D-8895-5187CFBBCC90}" type="presOf" srcId="{A1A0906A-B127-48D4-B104-596B228026F8}" destId="{996A6A37-D155-4C3A-A556-D44665771A07}" srcOrd="0" destOrd="0" presId="urn:microsoft.com/office/officeart/2008/layout/HexagonCluster"/>
    <dgm:cxn modelId="{85164022-D563-4C3B-BEF9-939ACAFD24A3}" type="presOf" srcId="{09B888D6-15FA-4882-97E7-A49CA18592B0}" destId="{4870D11B-68E2-46A5-8D42-0781CFA9BC1C}" srcOrd="0" destOrd="0" presId="urn:microsoft.com/office/officeart/2008/layout/HexagonCluster"/>
    <dgm:cxn modelId="{F3385E25-F972-4FA0-8318-8B9853610445}" type="presOf" srcId="{4FED006F-7798-44A7-B84E-E9EB2A2BA756}" destId="{FD29B516-C2F0-43B8-8DA5-54ABB17BCFC0}" srcOrd="0" destOrd="0" presId="urn:microsoft.com/office/officeart/2008/layout/HexagonCluster"/>
    <dgm:cxn modelId="{41A1D62A-C9A6-4E4C-B6C5-29D3E4539D55}" type="presOf" srcId="{9D8C7073-98BA-4FE4-8342-38E8EE58145E}" destId="{193B697F-7DFF-4CC2-88ED-359B717D48A4}" srcOrd="0" destOrd="0" presId="urn:microsoft.com/office/officeart/2008/layout/HexagonCluster"/>
    <dgm:cxn modelId="{0019762C-A630-4FE3-86A5-D9DD6818CE08}" srcId="{8F5A933E-5160-4BF9-A4E7-E134CD24E074}" destId="{1146E6DC-560D-4FF2-8609-1B492416A2A9}" srcOrd="0" destOrd="0" parTransId="{417DC1EA-B3C4-466D-9D35-40AA062A6AEC}" sibTransId="{82985BBA-5A83-4DF8-B126-F66FDB240493}"/>
    <dgm:cxn modelId="{7D818A5C-B39D-4079-9818-39B37B2E765B}" type="presOf" srcId="{4528E3C4-8BCB-4AA1-B11B-817FBD9B6A92}" destId="{7C54A64E-FF36-4F41-8E0A-52DB4080D066}" srcOrd="0" destOrd="0" presId="urn:microsoft.com/office/officeart/2008/layout/HexagonCluster"/>
    <dgm:cxn modelId="{95AC9B63-F2BB-4FDB-B91D-74A5655EDEF4}" type="presOf" srcId="{1146E6DC-560D-4FF2-8609-1B492416A2A9}" destId="{84E77215-8DA4-400E-BAFB-FACC623BDB8D}" srcOrd="0" destOrd="0" presId="urn:microsoft.com/office/officeart/2008/layout/HexagonCluster"/>
    <dgm:cxn modelId="{E68E9653-05C7-434F-BA5E-9C3039AA165D}" type="presOf" srcId="{044D0DB1-954F-4DF4-9A81-8BD7000F7940}" destId="{C1AA41F5-23AC-4964-A6B4-2AC309D1F0F3}" srcOrd="0" destOrd="0" presId="urn:microsoft.com/office/officeart/2008/layout/HexagonCluster"/>
    <dgm:cxn modelId="{27DB2058-81B7-4D96-97C1-68E5710A5F13}" srcId="{8F5A933E-5160-4BF9-A4E7-E134CD24E074}" destId="{4FED006F-7798-44A7-B84E-E9EB2A2BA756}" srcOrd="5" destOrd="0" parTransId="{41A7D758-5953-4B46-9149-C8F7E92EB705}" sibTransId="{2EE6298F-AEA1-4F21-884F-98100E4D70B3}"/>
    <dgm:cxn modelId="{5C1B099D-F753-4E65-B437-10435B19C16A}" type="presOf" srcId="{5B675DAD-45A9-4383-B2C3-A6E8A4CE0B66}" destId="{01F71995-FDD7-4D1A-A734-18884B56A530}" srcOrd="0" destOrd="0" presId="urn:microsoft.com/office/officeart/2008/layout/HexagonCluster"/>
    <dgm:cxn modelId="{529973A3-2CF6-4AF2-BCA1-14DB9DF05015}" type="presOf" srcId="{51CEB5BF-EB2F-43A2-A1F8-D2409DC2A0FF}" destId="{0D122159-0803-46A0-AC83-5B4FE5F0841B}" srcOrd="0" destOrd="0" presId="urn:microsoft.com/office/officeart/2008/layout/HexagonCluster"/>
    <dgm:cxn modelId="{B914A8A4-56DB-4BC6-BC63-0CA6493E71F5}" type="presOf" srcId="{349389A8-8F39-477D-BEDA-C4717428C7F3}" destId="{8D8D83C6-2F90-4DE9-B6E7-013E9DBC08B2}" srcOrd="0" destOrd="0" presId="urn:microsoft.com/office/officeart/2008/layout/HexagonCluster"/>
    <dgm:cxn modelId="{53A9B9AC-1998-4F3C-AC7D-D09A868D77EA}" srcId="{8F5A933E-5160-4BF9-A4E7-E134CD24E074}" destId="{A1A0906A-B127-48D4-B104-596B228026F8}" srcOrd="1" destOrd="0" parTransId="{10505B1F-728B-4FDF-8864-B524B8735227}" sibTransId="{0C5A3AAF-3F27-41CD-86DE-AE2278FFBED8}"/>
    <dgm:cxn modelId="{70663BAD-6BCC-45C7-9F02-8B96C442629D}" type="presOf" srcId="{0C5A3AAF-3F27-41CD-86DE-AE2278FFBED8}" destId="{974B2A79-EA00-4A17-9BAE-785D7B2C9DEE}" srcOrd="0" destOrd="0" presId="urn:microsoft.com/office/officeart/2008/layout/HexagonCluster"/>
    <dgm:cxn modelId="{0A428CB4-04A6-4A85-B665-D5BEC7E36D2E}" type="presOf" srcId="{82985BBA-5A83-4DF8-B126-F66FDB240493}" destId="{6866151A-2C72-48B2-A402-2DAD8153B8F1}" srcOrd="0" destOrd="0" presId="urn:microsoft.com/office/officeart/2008/layout/HexagonCluster"/>
    <dgm:cxn modelId="{D79209C6-BB0C-45C7-9EDC-48C72CE2DF9D}" type="presOf" srcId="{B456D945-B499-414E-B80A-AD6B77D0FFCF}" destId="{FD1EE28B-8910-431B-B3C8-B0CDD50203D7}" srcOrd="0" destOrd="0" presId="urn:microsoft.com/office/officeart/2008/layout/HexagonCluster"/>
    <dgm:cxn modelId="{202224CA-985C-4D4D-8FDD-EC569A354718}" srcId="{8F5A933E-5160-4BF9-A4E7-E134CD24E074}" destId="{51CEB5BF-EB2F-43A2-A1F8-D2409DC2A0FF}" srcOrd="7" destOrd="0" parTransId="{7D8026B0-958B-4262-90C2-094135D99BA6}" sibTransId="{349389A8-8F39-477D-BEDA-C4717428C7F3}"/>
    <dgm:cxn modelId="{84316DD1-3B98-43E1-B404-C81B691EB63C}" type="presOf" srcId="{2EE6298F-AEA1-4F21-884F-98100E4D70B3}" destId="{99F4F097-C037-4870-93C8-6A178F3E24B5}" srcOrd="0" destOrd="0" presId="urn:microsoft.com/office/officeart/2008/layout/HexagonCluster"/>
    <dgm:cxn modelId="{52050DD6-312C-4094-BBED-CD4D0697E4BC}" srcId="{8F5A933E-5160-4BF9-A4E7-E134CD24E074}" destId="{9D8C7073-98BA-4FE4-8342-38E8EE58145E}" srcOrd="6" destOrd="0" parTransId="{5EA9E917-6835-4160-9358-2F8318238FDB}" sibTransId="{044D0DB1-954F-4DF4-9A81-8BD7000F7940}"/>
    <dgm:cxn modelId="{5F9059E6-7A5D-4047-8998-2AFAF5675391}" type="presOf" srcId="{8F5A933E-5160-4BF9-A4E7-E134CD24E074}" destId="{1C395723-9A55-4C2D-B9D1-FFE6C33B963C}" srcOrd="0" destOrd="0" presId="urn:microsoft.com/office/officeart/2008/layout/HexagonCluster"/>
    <dgm:cxn modelId="{7BD9E4F5-D11E-44D2-BE18-D662B5194095}" srcId="{8F5A933E-5160-4BF9-A4E7-E134CD24E074}" destId="{09B888D6-15FA-4882-97E7-A49CA18592B0}" srcOrd="3" destOrd="0" parTransId="{941CA066-C313-4BE6-8638-1122DDE95035}" sibTransId="{5B675DAD-45A9-4383-B2C3-A6E8A4CE0B66}"/>
    <dgm:cxn modelId="{A69874FE-833A-4849-AEB5-F2DD28B1406F}" type="presParOf" srcId="{1C395723-9A55-4C2D-B9D1-FFE6C33B963C}" destId="{9E988A9B-7C76-4D85-84A1-8BD61C7778E0}" srcOrd="0" destOrd="0" presId="urn:microsoft.com/office/officeart/2008/layout/HexagonCluster"/>
    <dgm:cxn modelId="{1889D4DA-DCDD-429A-A9D8-205CC7D0A3D2}" type="presParOf" srcId="{9E988A9B-7C76-4D85-84A1-8BD61C7778E0}" destId="{84E77215-8DA4-400E-BAFB-FACC623BDB8D}" srcOrd="0" destOrd="0" presId="urn:microsoft.com/office/officeart/2008/layout/HexagonCluster"/>
    <dgm:cxn modelId="{CB9FD81D-3436-458F-8F6A-FEEAD175ED44}" type="presParOf" srcId="{1C395723-9A55-4C2D-B9D1-FFE6C33B963C}" destId="{83E0A7C5-F92E-43F3-909A-BD28A5FE381B}" srcOrd="1" destOrd="0" presId="urn:microsoft.com/office/officeart/2008/layout/HexagonCluster"/>
    <dgm:cxn modelId="{953A9198-D074-4B5B-B9BC-FE451FE16639}" type="presParOf" srcId="{83E0A7C5-F92E-43F3-909A-BD28A5FE381B}" destId="{A3D4908B-B526-41D6-A0E0-E84F01CB9EB7}" srcOrd="0" destOrd="0" presId="urn:microsoft.com/office/officeart/2008/layout/HexagonCluster"/>
    <dgm:cxn modelId="{4BC80AB4-C0F6-4DD7-81F1-B7C6047B08F8}" type="presParOf" srcId="{1C395723-9A55-4C2D-B9D1-FFE6C33B963C}" destId="{8D9D1EDC-DE6B-4D81-820A-C69177F64382}" srcOrd="2" destOrd="0" presId="urn:microsoft.com/office/officeart/2008/layout/HexagonCluster"/>
    <dgm:cxn modelId="{504955F5-0268-4767-A94E-8AF1C7D1CA16}" type="presParOf" srcId="{8D9D1EDC-DE6B-4D81-820A-C69177F64382}" destId="{6866151A-2C72-48B2-A402-2DAD8153B8F1}" srcOrd="0" destOrd="0" presId="urn:microsoft.com/office/officeart/2008/layout/HexagonCluster"/>
    <dgm:cxn modelId="{53032E00-9168-42F2-9962-97835BB68574}" type="presParOf" srcId="{1C395723-9A55-4C2D-B9D1-FFE6C33B963C}" destId="{3B7630DA-1895-4F19-9C0C-6B86905DFABE}" srcOrd="3" destOrd="0" presId="urn:microsoft.com/office/officeart/2008/layout/HexagonCluster"/>
    <dgm:cxn modelId="{29D653A9-89C8-44D9-A407-405D24415E41}" type="presParOf" srcId="{3B7630DA-1895-4F19-9C0C-6B86905DFABE}" destId="{1BE80803-FC7A-4576-B4A6-B15D38B37B76}" srcOrd="0" destOrd="0" presId="urn:microsoft.com/office/officeart/2008/layout/HexagonCluster"/>
    <dgm:cxn modelId="{1C417113-2907-4438-A3DF-C235AA8D2178}" type="presParOf" srcId="{1C395723-9A55-4C2D-B9D1-FFE6C33B963C}" destId="{3BBDBD24-684F-49A3-9C50-C5401F8B4772}" srcOrd="4" destOrd="0" presId="urn:microsoft.com/office/officeart/2008/layout/HexagonCluster"/>
    <dgm:cxn modelId="{6D1D1FB0-D093-455B-BCA0-84D3F01AEF82}" type="presParOf" srcId="{3BBDBD24-684F-49A3-9C50-C5401F8B4772}" destId="{996A6A37-D155-4C3A-A556-D44665771A07}" srcOrd="0" destOrd="0" presId="urn:microsoft.com/office/officeart/2008/layout/HexagonCluster"/>
    <dgm:cxn modelId="{5C18D2EE-5AE9-4BBD-A3D1-391832BBBD5D}" type="presParOf" srcId="{1C395723-9A55-4C2D-B9D1-FFE6C33B963C}" destId="{73B8DD29-FD96-48BC-8A41-A8AAB9090B95}" srcOrd="5" destOrd="0" presId="urn:microsoft.com/office/officeart/2008/layout/HexagonCluster"/>
    <dgm:cxn modelId="{8158C04C-76E5-42D8-8A53-54A61927D93E}" type="presParOf" srcId="{73B8DD29-FD96-48BC-8A41-A8AAB9090B95}" destId="{A633536B-A8BF-491D-B71C-549E468ADBF7}" srcOrd="0" destOrd="0" presId="urn:microsoft.com/office/officeart/2008/layout/HexagonCluster"/>
    <dgm:cxn modelId="{D6F5C0A2-0FE5-4F59-966C-A10953F4C4FE}" type="presParOf" srcId="{1C395723-9A55-4C2D-B9D1-FFE6C33B963C}" destId="{A3CF4CEA-A3BE-444F-95D6-1EF46B19D465}" srcOrd="6" destOrd="0" presId="urn:microsoft.com/office/officeart/2008/layout/HexagonCluster"/>
    <dgm:cxn modelId="{E8EB43D0-44C9-470B-A88E-CC168B19034B}" type="presParOf" srcId="{A3CF4CEA-A3BE-444F-95D6-1EF46B19D465}" destId="{974B2A79-EA00-4A17-9BAE-785D7B2C9DEE}" srcOrd="0" destOrd="0" presId="urn:microsoft.com/office/officeart/2008/layout/HexagonCluster"/>
    <dgm:cxn modelId="{2837831C-3B4F-4205-BAD6-8D696C3DC039}" type="presParOf" srcId="{1C395723-9A55-4C2D-B9D1-FFE6C33B963C}" destId="{1CCE3F42-49C9-4CC4-808C-17839F9A7550}" srcOrd="7" destOrd="0" presId="urn:microsoft.com/office/officeart/2008/layout/HexagonCluster"/>
    <dgm:cxn modelId="{8DB85602-8888-48DA-B13C-F5688454799D}" type="presParOf" srcId="{1CCE3F42-49C9-4CC4-808C-17839F9A7550}" destId="{41551CAB-73A4-44E3-9F97-FB4784EC5D8A}" srcOrd="0" destOrd="0" presId="urn:microsoft.com/office/officeart/2008/layout/HexagonCluster"/>
    <dgm:cxn modelId="{6450B52E-87A2-47C8-9A99-DB549144B642}" type="presParOf" srcId="{1C395723-9A55-4C2D-B9D1-FFE6C33B963C}" destId="{CA6439A7-7705-4D90-BBBB-C6EDFC5EE92F}" srcOrd="8" destOrd="0" presId="urn:microsoft.com/office/officeart/2008/layout/HexagonCluster"/>
    <dgm:cxn modelId="{50B02868-0762-4AAD-97E3-C1444DBFDD20}" type="presParOf" srcId="{CA6439A7-7705-4D90-BBBB-C6EDFC5EE92F}" destId="{FD6D29FF-E8DC-4984-810A-3B56E64195C0}" srcOrd="0" destOrd="0" presId="urn:microsoft.com/office/officeart/2008/layout/HexagonCluster"/>
    <dgm:cxn modelId="{8E883E5C-1232-45D0-90ED-8B2FA0CC793D}" type="presParOf" srcId="{1C395723-9A55-4C2D-B9D1-FFE6C33B963C}" destId="{BB9F3C1B-77B3-4D3E-ADF2-B33F57C8EB91}" srcOrd="9" destOrd="0" presId="urn:microsoft.com/office/officeart/2008/layout/HexagonCluster"/>
    <dgm:cxn modelId="{8C411EA5-4257-4FC1-8E2F-13E54A45C025}" type="presParOf" srcId="{BB9F3C1B-77B3-4D3E-ADF2-B33F57C8EB91}" destId="{EDBFEA85-1138-44DE-A84B-30BCCB19C637}" srcOrd="0" destOrd="0" presId="urn:microsoft.com/office/officeart/2008/layout/HexagonCluster"/>
    <dgm:cxn modelId="{F8B902C7-EDA2-40E3-9C82-988E769E72E4}" type="presParOf" srcId="{1C395723-9A55-4C2D-B9D1-FFE6C33B963C}" destId="{F3CFEA3C-8490-48D7-AFC5-BA4C5E886434}" srcOrd="10" destOrd="0" presId="urn:microsoft.com/office/officeart/2008/layout/HexagonCluster"/>
    <dgm:cxn modelId="{C8BD3124-B68F-471B-8110-AF22C8FF0E79}" type="presParOf" srcId="{F3CFEA3C-8490-48D7-AFC5-BA4C5E886434}" destId="{FD1EE28B-8910-431B-B3C8-B0CDD50203D7}" srcOrd="0" destOrd="0" presId="urn:microsoft.com/office/officeart/2008/layout/HexagonCluster"/>
    <dgm:cxn modelId="{B86B3612-0FEC-43CC-9ADE-875006D2D56E}" type="presParOf" srcId="{1C395723-9A55-4C2D-B9D1-FFE6C33B963C}" destId="{5F0EF4F8-2A26-4B2C-8534-B4F92848846E}" srcOrd="11" destOrd="0" presId="urn:microsoft.com/office/officeart/2008/layout/HexagonCluster"/>
    <dgm:cxn modelId="{9F644341-CC97-4655-9A02-28BA215DF6CF}" type="presParOf" srcId="{5F0EF4F8-2A26-4B2C-8534-B4F92848846E}" destId="{C193C41E-C465-4044-8962-5D1A55C8B738}" srcOrd="0" destOrd="0" presId="urn:microsoft.com/office/officeart/2008/layout/HexagonCluster"/>
    <dgm:cxn modelId="{3ADC14CC-B7BB-41CB-ACF9-1296FAB504EB}" type="presParOf" srcId="{1C395723-9A55-4C2D-B9D1-FFE6C33B963C}" destId="{7C8D36A3-56D3-40D5-B9C4-0D2DA5A35B86}" srcOrd="12" destOrd="0" presId="urn:microsoft.com/office/officeart/2008/layout/HexagonCluster"/>
    <dgm:cxn modelId="{1544A7B0-7763-423D-93EC-7ED3EB1D863B}" type="presParOf" srcId="{7C8D36A3-56D3-40D5-B9C4-0D2DA5A35B86}" destId="{4870D11B-68E2-46A5-8D42-0781CFA9BC1C}" srcOrd="0" destOrd="0" presId="urn:microsoft.com/office/officeart/2008/layout/HexagonCluster"/>
    <dgm:cxn modelId="{48B9ABBE-8132-4725-B4AE-C1B2CFB1F071}" type="presParOf" srcId="{1C395723-9A55-4C2D-B9D1-FFE6C33B963C}" destId="{E7999F5E-0B20-4681-999B-05E6B073A4B0}" srcOrd="13" destOrd="0" presId="urn:microsoft.com/office/officeart/2008/layout/HexagonCluster"/>
    <dgm:cxn modelId="{0885B640-5302-47FD-A5E5-75CF6B8D8556}" type="presParOf" srcId="{E7999F5E-0B20-4681-999B-05E6B073A4B0}" destId="{9E0E289E-6440-4FAE-BB05-4229C68E0156}" srcOrd="0" destOrd="0" presId="urn:microsoft.com/office/officeart/2008/layout/HexagonCluster"/>
    <dgm:cxn modelId="{9C270C2F-BCEF-43D9-AB58-B95B05BA1B3F}" type="presParOf" srcId="{1C395723-9A55-4C2D-B9D1-FFE6C33B963C}" destId="{E704D1C9-FE88-47AC-84B1-39EFF3509919}" srcOrd="14" destOrd="0" presId="urn:microsoft.com/office/officeart/2008/layout/HexagonCluster"/>
    <dgm:cxn modelId="{D5C1948B-D233-402D-BB02-F3D5B6FB7921}" type="presParOf" srcId="{E704D1C9-FE88-47AC-84B1-39EFF3509919}" destId="{01F71995-FDD7-4D1A-A734-18884B56A530}" srcOrd="0" destOrd="0" presId="urn:microsoft.com/office/officeart/2008/layout/HexagonCluster"/>
    <dgm:cxn modelId="{241FD780-EE48-47E9-8450-777BA8EF084C}" type="presParOf" srcId="{1C395723-9A55-4C2D-B9D1-FFE6C33B963C}" destId="{E547BD4F-1966-4F0F-A1B9-34CA437DAB05}" srcOrd="15" destOrd="0" presId="urn:microsoft.com/office/officeart/2008/layout/HexagonCluster"/>
    <dgm:cxn modelId="{342CE754-BCCA-4DAC-9986-BE26BD4A7C19}" type="presParOf" srcId="{E547BD4F-1966-4F0F-A1B9-34CA437DAB05}" destId="{ADCE9035-98DD-41F3-ADF4-1B8D562599F6}" srcOrd="0" destOrd="0" presId="urn:microsoft.com/office/officeart/2008/layout/HexagonCluster"/>
    <dgm:cxn modelId="{9AF3360F-629C-4924-B729-EBA6E4D39B66}" type="presParOf" srcId="{1C395723-9A55-4C2D-B9D1-FFE6C33B963C}" destId="{90F89CF2-3B1E-4112-A8E5-2C4D06DDA308}" srcOrd="16" destOrd="0" presId="urn:microsoft.com/office/officeart/2008/layout/HexagonCluster"/>
    <dgm:cxn modelId="{E68A6BD5-29BA-4498-ADAB-ECB23C465F5C}" type="presParOf" srcId="{90F89CF2-3B1E-4112-A8E5-2C4D06DDA308}" destId="{7C54A64E-FF36-4F41-8E0A-52DB4080D066}" srcOrd="0" destOrd="0" presId="urn:microsoft.com/office/officeart/2008/layout/HexagonCluster"/>
    <dgm:cxn modelId="{4CA437D2-E637-4393-9388-BCD0C730B644}" type="presParOf" srcId="{1C395723-9A55-4C2D-B9D1-FFE6C33B963C}" destId="{E673B13E-AFE6-466D-AEC6-FBE2B8C1AA3F}" srcOrd="17" destOrd="0" presId="urn:microsoft.com/office/officeart/2008/layout/HexagonCluster"/>
    <dgm:cxn modelId="{09476422-BA36-4FCB-B5B8-759ABDFAE85D}" type="presParOf" srcId="{E673B13E-AFE6-466D-AEC6-FBE2B8C1AA3F}" destId="{363AEDB0-6B38-416A-A564-ADF682FEA652}" srcOrd="0" destOrd="0" presId="urn:microsoft.com/office/officeart/2008/layout/HexagonCluster"/>
    <dgm:cxn modelId="{F5E0B0FC-CFE2-4BD7-8FE2-E2ABD88AAF64}" type="presParOf" srcId="{1C395723-9A55-4C2D-B9D1-FFE6C33B963C}" destId="{F3F9D8F1-8354-4138-B779-E8D06C89488D}" srcOrd="18" destOrd="0" presId="urn:microsoft.com/office/officeart/2008/layout/HexagonCluster"/>
    <dgm:cxn modelId="{FC113DB7-6C0D-4A5F-A048-1983093D8029}" type="presParOf" srcId="{F3F9D8F1-8354-4138-B779-E8D06C89488D}" destId="{57D3901F-3A80-46E1-B341-BCBE35E415FE}" srcOrd="0" destOrd="0" presId="urn:microsoft.com/office/officeart/2008/layout/HexagonCluster"/>
    <dgm:cxn modelId="{C230964B-0BDB-4B73-976B-1E872C58B1DD}" type="presParOf" srcId="{1C395723-9A55-4C2D-B9D1-FFE6C33B963C}" destId="{17EECE6F-CCC7-4317-A453-3C3150D5D837}" srcOrd="19" destOrd="0" presId="urn:microsoft.com/office/officeart/2008/layout/HexagonCluster"/>
    <dgm:cxn modelId="{71A2301F-0152-4F3D-86B2-525B6EE3C204}" type="presParOf" srcId="{17EECE6F-CCC7-4317-A453-3C3150D5D837}" destId="{7D2C5518-F0C6-442D-AC1E-0D5F3D0086FA}" srcOrd="0" destOrd="0" presId="urn:microsoft.com/office/officeart/2008/layout/HexagonCluster"/>
    <dgm:cxn modelId="{56262B12-D659-4E7D-AF4B-D097D7372E4C}" type="presParOf" srcId="{1C395723-9A55-4C2D-B9D1-FFE6C33B963C}" destId="{72240C74-9CAA-4C86-A295-58FC6F0537C1}" srcOrd="20" destOrd="0" presId="urn:microsoft.com/office/officeart/2008/layout/HexagonCluster"/>
    <dgm:cxn modelId="{0E6D9D9B-4760-4CB6-95B6-A3954B804A6D}" type="presParOf" srcId="{72240C74-9CAA-4C86-A295-58FC6F0537C1}" destId="{FD29B516-C2F0-43B8-8DA5-54ABB17BCFC0}" srcOrd="0" destOrd="0" presId="urn:microsoft.com/office/officeart/2008/layout/HexagonCluster"/>
    <dgm:cxn modelId="{86B6F1EA-EB4F-487E-B2D4-930DA32D6D57}" type="presParOf" srcId="{1C395723-9A55-4C2D-B9D1-FFE6C33B963C}" destId="{B2409EAE-409C-434B-B24F-CF4AE2970860}" srcOrd="21" destOrd="0" presId="urn:microsoft.com/office/officeart/2008/layout/HexagonCluster"/>
    <dgm:cxn modelId="{FF786AAD-462F-4816-8CCE-C1640F1397EB}" type="presParOf" srcId="{B2409EAE-409C-434B-B24F-CF4AE2970860}" destId="{54FD1F68-F642-4F5F-BF7D-3E078AD11B5D}" srcOrd="0" destOrd="0" presId="urn:microsoft.com/office/officeart/2008/layout/HexagonCluster"/>
    <dgm:cxn modelId="{FB33BC97-1A4F-4550-A58F-2B583262D4C1}" type="presParOf" srcId="{1C395723-9A55-4C2D-B9D1-FFE6C33B963C}" destId="{A8863159-2AE9-4ABF-9254-4EAF0DD25986}" srcOrd="22" destOrd="0" presId="urn:microsoft.com/office/officeart/2008/layout/HexagonCluster"/>
    <dgm:cxn modelId="{0B0BFE01-CA32-41AB-A120-A4E337B83EA2}" type="presParOf" srcId="{A8863159-2AE9-4ABF-9254-4EAF0DD25986}" destId="{99F4F097-C037-4870-93C8-6A178F3E24B5}" srcOrd="0" destOrd="0" presId="urn:microsoft.com/office/officeart/2008/layout/HexagonCluster"/>
    <dgm:cxn modelId="{FA6597EF-F63C-4B07-B793-53260B97D4A9}" type="presParOf" srcId="{1C395723-9A55-4C2D-B9D1-FFE6C33B963C}" destId="{562E34B7-B04A-4BAE-A306-245C2E624ECF}" srcOrd="23" destOrd="0" presId="urn:microsoft.com/office/officeart/2008/layout/HexagonCluster"/>
    <dgm:cxn modelId="{DCF8CBFD-B514-407D-86D1-5B207F492C1D}" type="presParOf" srcId="{562E34B7-B04A-4BAE-A306-245C2E624ECF}" destId="{93A289B9-F8AD-4229-82B4-DD4F69AEC227}" srcOrd="0" destOrd="0" presId="urn:microsoft.com/office/officeart/2008/layout/HexagonCluster"/>
    <dgm:cxn modelId="{4674E5E3-8316-46E5-A9FF-3F0385ACF47F}" type="presParOf" srcId="{1C395723-9A55-4C2D-B9D1-FFE6C33B963C}" destId="{C65EAE4F-4EA2-4EFC-BB37-4E9C9A21A4A8}" srcOrd="24" destOrd="0" presId="urn:microsoft.com/office/officeart/2008/layout/HexagonCluster"/>
    <dgm:cxn modelId="{4240266E-C915-4E6B-B2EA-6CAAFD98C3E5}" type="presParOf" srcId="{C65EAE4F-4EA2-4EFC-BB37-4E9C9A21A4A8}" destId="{193B697F-7DFF-4CC2-88ED-359B717D48A4}" srcOrd="0" destOrd="0" presId="urn:microsoft.com/office/officeart/2008/layout/HexagonCluster"/>
    <dgm:cxn modelId="{0A2B3D61-38BF-426F-A2A2-81C532EEEE7B}" type="presParOf" srcId="{1C395723-9A55-4C2D-B9D1-FFE6C33B963C}" destId="{F0553E90-A1CF-4E39-AC18-486DCE99A235}" srcOrd="25" destOrd="0" presId="urn:microsoft.com/office/officeart/2008/layout/HexagonCluster"/>
    <dgm:cxn modelId="{9376B603-CB62-4725-8F48-69C6AE8DF8C1}" type="presParOf" srcId="{F0553E90-A1CF-4E39-AC18-486DCE99A235}" destId="{45F0E951-C6ED-43FD-8D5D-57C93CDF66DD}" srcOrd="0" destOrd="0" presId="urn:microsoft.com/office/officeart/2008/layout/HexagonCluster"/>
    <dgm:cxn modelId="{D7ADE3A5-80E6-4800-9033-1F29E789E838}" type="presParOf" srcId="{1C395723-9A55-4C2D-B9D1-FFE6C33B963C}" destId="{46A42994-AE6D-46DE-92D1-E2D66684B031}" srcOrd="26" destOrd="0" presId="urn:microsoft.com/office/officeart/2008/layout/HexagonCluster"/>
    <dgm:cxn modelId="{A6619153-9BEF-4BCE-A4AB-B7310782E398}" type="presParOf" srcId="{46A42994-AE6D-46DE-92D1-E2D66684B031}" destId="{C1AA41F5-23AC-4964-A6B4-2AC309D1F0F3}" srcOrd="0" destOrd="0" presId="urn:microsoft.com/office/officeart/2008/layout/HexagonCluster"/>
    <dgm:cxn modelId="{7E4AF7ED-6718-4214-ACCF-2F209D736280}" type="presParOf" srcId="{1C395723-9A55-4C2D-B9D1-FFE6C33B963C}" destId="{4FC14A93-BE1C-4D29-8F54-9E0C6CC13589}" srcOrd="27" destOrd="0" presId="urn:microsoft.com/office/officeart/2008/layout/HexagonCluster"/>
    <dgm:cxn modelId="{BB6A64D9-2A89-4CF5-B82A-A9394241FB41}" type="presParOf" srcId="{4FC14A93-BE1C-4D29-8F54-9E0C6CC13589}" destId="{188E0DE8-780A-4807-B4A3-09D2DBAFFA11}" srcOrd="0" destOrd="0" presId="urn:microsoft.com/office/officeart/2008/layout/HexagonCluster"/>
    <dgm:cxn modelId="{A72ACE22-3A9C-4E35-B95E-578F1E2A2F0C}" type="presParOf" srcId="{1C395723-9A55-4C2D-B9D1-FFE6C33B963C}" destId="{06B8EEF0-F973-4E4E-AE39-242701CC8A87}" srcOrd="28" destOrd="0" presId="urn:microsoft.com/office/officeart/2008/layout/HexagonCluster"/>
    <dgm:cxn modelId="{E094848C-3B73-4206-9E88-3F1FC05E160D}" type="presParOf" srcId="{06B8EEF0-F973-4E4E-AE39-242701CC8A87}" destId="{0D122159-0803-46A0-AC83-5B4FE5F0841B}" srcOrd="0" destOrd="0" presId="urn:microsoft.com/office/officeart/2008/layout/HexagonCluster"/>
    <dgm:cxn modelId="{BC9C2FE7-6C42-4AF8-90C5-CA68F351FA76}" type="presParOf" srcId="{1C395723-9A55-4C2D-B9D1-FFE6C33B963C}" destId="{62EDAB24-8CD4-4009-AE60-324979962B2D}" srcOrd="29" destOrd="0" presId="urn:microsoft.com/office/officeart/2008/layout/HexagonCluster"/>
    <dgm:cxn modelId="{3B750BB3-26D2-4042-8B07-FA9BCAB70F61}" type="presParOf" srcId="{62EDAB24-8CD4-4009-AE60-324979962B2D}" destId="{01BE6952-7C3C-4E10-8055-2A5984BADB4C}" srcOrd="0" destOrd="0" presId="urn:microsoft.com/office/officeart/2008/layout/HexagonCluster"/>
    <dgm:cxn modelId="{A97BD842-2C62-4CC3-BFB3-4BC254C3FA80}" type="presParOf" srcId="{1C395723-9A55-4C2D-B9D1-FFE6C33B963C}" destId="{14D1C90D-BF52-4CB3-B6F9-641F672EA74D}" srcOrd="30" destOrd="0" presId="urn:microsoft.com/office/officeart/2008/layout/HexagonCluster"/>
    <dgm:cxn modelId="{DD4D1948-902B-4191-8128-593200625A38}" type="presParOf" srcId="{14D1C90D-BF52-4CB3-B6F9-641F672EA74D}" destId="{8D8D83C6-2F90-4DE9-B6E7-013E9DBC08B2}" srcOrd="0" destOrd="0" presId="urn:microsoft.com/office/officeart/2008/layout/HexagonCluster"/>
    <dgm:cxn modelId="{49C4A41B-4672-4883-BEFC-D2C7F31FA242}" type="presParOf" srcId="{1C395723-9A55-4C2D-B9D1-FFE6C33B963C}" destId="{8221F706-F21F-429E-BCE6-77A0D9625C2B}" srcOrd="31" destOrd="0" presId="urn:microsoft.com/office/officeart/2008/layout/HexagonCluster"/>
    <dgm:cxn modelId="{3FE2A3D4-08E7-4F9D-81B8-BA170F845353}" type="presParOf" srcId="{8221F706-F21F-429E-BCE6-77A0D9625C2B}" destId="{28FD6A11-FE58-4890-94FF-6ABDA48A64FE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DA71AB8-6B6D-45FD-8974-67A1F6CCE4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D22DAF-D1DA-4DA9-B270-77B9B77A1279}">
      <dgm:prSet phldrT="[Text]" custT="1"/>
      <dgm:spPr/>
      <dgm:t>
        <a:bodyPr/>
        <a:lstStyle/>
        <a:p>
          <a:r>
            <a:rPr lang="cs-CZ" sz="1800" kern="1200" dirty="0">
              <a:solidFill>
                <a:schemeClr val="bg1"/>
              </a:solidFill>
            </a:rPr>
            <a:t>18. 3. 2021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Mgr. Šťovíčková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Jantulová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, dr. Novotná</a:t>
          </a:r>
        </a:p>
      </dgm:t>
    </dgm:pt>
    <dgm:pt modelId="{531B0BED-DC1F-437A-89B4-62370D3F20FB}" type="parTrans" cxnId="{146408D0-7D8E-402B-BE51-DCC7B4954D4D}">
      <dgm:prSet/>
      <dgm:spPr/>
      <dgm:t>
        <a:bodyPr/>
        <a:lstStyle/>
        <a:p>
          <a:endParaRPr lang="cs-CZ" sz="1800"/>
        </a:p>
      </dgm:t>
    </dgm:pt>
    <dgm:pt modelId="{2DEF4C09-5173-4A13-ACBC-DB220B0B2B6F}" type="sibTrans" cxnId="{146408D0-7D8E-402B-BE51-DCC7B4954D4D}">
      <dgm:prSet/>
      <dgm:spPr/>
      <dgm:t>
        <a:bodyPr/>
        <a:lstStyle/>
        <a:p>
          <a:endParaRPr lang="cs-CZ" sz="1800"/>
        </a:p>
      </dgm:t>
    </dgm:pt>
    <dgm:pt modelId="{5CB76F0D-CAA5-4B14-9CE6-3F58523CC605}">
      <dgm:prSet phldrT="[Text]" custT="1"/>
      <dgm:spPr/>
      <dgm:t>
        <a:bodyPr/>
        <a:lstStyle/>
        <a:p>
          <a:pPr>
            <a:buNone/>
          </a:pPr>
          <a:r>
            <a:rPr lang="cs-CZ" sz="1800" dirty="0">
              <a:solidFill>
                <a:schemeClr val="tx2"/>
              </a:solidFill>
            </a:rPr>
            <a:t>Rozvaha výzkumného projektu ve společenských vědách </a:t>
          </a:r>
          <a:endParaRPr lang="cs-CZ" sz="1800" dirty="0"/>
        </a:p>
      </dgm:t>
    </dgm:pt>
    <dgm:pt modelId="{1ABBA66D-3447-4213-B547-4FDB7C527976}" type="parTrans" cxnId="{65720555-7668-400D-A27A-12F193A3E756}">
      <dgm:prSet/>
      <dgm:spPr/>
      <dgm:t>
        <a:bodyPr/>
        <a:lstStyle/>
        <a:p>
          <a:endParaRPr lang="cs-CZ" sz="1800"/>
        </a:p>
      </dgm:t>
    </dgm:pt>
    <dgm:pt modelId="{9E82C04B-1065-4DA8-980B-1C2BF5BFDA20}" type="sibTrans" cxnId="{65720555-7668-400D-A27A-12F193A3E756}">
      <dgm:prSet/>
      <dgm:spPr/>
      <dgm:t>
        <a:bodyPr/>
        <a:lstStyle/>
        <a:p>
          <a:endParaRPr lang="cs-CZ" sz="1800"/>
        </a:p>
      </dgm:t>
    </dgm:pt>
    <dgm:pt modelId="{250B74EE-8749-4E95-AB35-911318369590}">
      <dgm:prSet phldrT="[Text]" custT="1"/>
      <dgm:spPr/>
      <dgm:t>
        <a:bodyPr/>
        <a:lstStyle/>
        <a:p>
          <a:r>
            <a:rPr lang="cs-CZ" sz="1800" kern="1200" dirty="0">
              <a:solidFill>
                <a:schemeClr val="bg1"/>
              </a:solidFill>
            </a:rPr>
            <a:t>8. 4. 2021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Mgr. Šťovíčková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Jantulová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, dr. Novotná </a:t>
          </a:r>
        </a:p>
      </dgm:t>
    </dgm:pt>
    <dgm:pt modelId="{2E72D7F0-4C98-4E3B-B0B6-FEA96F86850D}" type="parTrans" cxnId="{927698D9-4184-4CEF-9987-20E538B637E8}">
      <dgm:prSet/>
      <dgm:spPr/>
      <dgm:t>
        <a:bodyPr/>
        <a:lstStyle/>
        <a:p>
          <a:endParaRPr lang="cs-CZ" sz="1800"/>
        </a:p>
      </dgm:t>
    </dgm:pt>
    <dgm:pt modelId="{D55F87E6-DB98-45FA-953A-D6B80D723F0E}" type="sibTrans" cxnId="{927698D9-4184-4CEF-9987-20E538B637E8}">
      <dgm:prSet/>
      <dgm:spPr/>
      <dgm:t>
        <a:bodyPr/>
        <a:lstStyle/>
        <a:p>
          <a:endParaRPr lang="cs-CZ" sz="1800"/>
        </a:p>
      </dgm:t>
    </dgm:pt>
    <dgm:pt modelId="{9AE7C3E2-F708-45C4-B871-2A39792B5DAC}">
      <dgm:prSet phldrT="[Text]" custT="1"/>
      <dgm:spPr/>
      <dgm:t>
        <a:bodyPr/>
        <a:lstStyle/>
        <a:p>
          <a:pPr>
            <a:buNone/>
          </a:pPr>
          <a:r>
            <a:rPr lang="cs-CZ" sz="1800" dirty="0">
              <a:solidFill>
                <a:schemeClr val="tx2"/>
              </a:solidFill>
            </a:rPr>
            <a:t>Nevtíravé výzkumné přístupy ve společenských vědách </a:t>
          </a:r>
          <a:endParaRPr lang="cs-CZ" sz="1800" dirty="0"/>
        </a:p>
      </dgm:t>
    </dgm:pt>
    <dgm:pt modelId="{B6D97D9D-1CF9-4285-9C56-5BAF387AFE9F}" type="parTrans" cxnId="{2786517D-D7EB-464D-B26E-59AE71280F98}">
      <dgm:prSet/>
      <dgm:spPr/>
      <dgm:t>
        <a:bodyPr/>
        <a:lstStyle/>
        <a:p>
          <a:endParaRPr lang="cs-CZ" sz="1800"/>
        </a:p>
      </dgm:t>
    </dgm:pt>
    <dgm:pt modelId="{58CDC510-8612-4E22-9529-B2252DF8DA70}" type="sibTrans" cxnId="{2786517D-D7EB-464D-B26E-59AE71280F98}">
      <dgm:prSet/>
      <dgm:spPr/>
      <dgm:t>
        <a:bodyPr/>
        <a:lstStyle/>
        <a:p>
          <a:endParaRPr lang="cs-CZ" sz="1800"/>
        </a:p>
      </dgm:t>
    </dgm:pt>
    <dgm:pt modelId="{0271DFCD-7EFC-4B73-A629-C41F309FF6A4}">
      <dgm:prSet custT="1"/>
      <dgm:spPr/>
      <dgm:t>
        <a:bodyPr/>
        <a:lstStyle/>
        <a:p>
          <a:r>
            <a:rPr lang="cs-CZ" sz="1800" kern="1200" dirty="0">
              <a:solidFill>
                <a:schemeClr val="bg1"/>
              </a:solidFill>
            </a:rPr>
            <a:t>22. 4. 2021: doc.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Dontcheva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-Navrátilová</a:t>
          </a:r>
        </a:p>
      </dgm:t>
    </dgm:pt>
    <dgm:pt modelId="{12775AB0-76F2-4CB8-AED5-9842C034488F}" type="parTrans" cxnId="{50353BAC-C738-436B-9B31-6BF86195E9A8}">
      <dgm:prSet/>
      <dgm:spPr/>
      <dgm:t>
        <a:bodyPr/>
        <a:lstStyle/>
        <a:p>
          <a:endParaRPr lang="cs-CZ" sz="1800"/>
        </a:p>
      </dgm:t>
    </dgm:pt>
    <dgm:pt modelId="{D4667F81-6EF5-4EC9-A6A8-238E17FBC60D}" type="sibTrans" cxnId="{50353BAC-C738-436B-9B31-6BF86195E9A8}">
      <dgm:prSet/>
      <dgm:spPr/>
      <dgm:t>
        <a:bodyPr/>
        <a:lstStyle/>
        <a:p>
          <a:endParaRPr lang="cs-CZ" sz="1800"/>
        </a:p>
      </dgm:t>
    </dgm:pt>
    <dgm:pt modelId="{3627BB64-84D7-4B79-8010-7302049FCED7}">
      <dgm:prSet custT="1"/>
      <dgm:spPr/>
      <dgm:t>
        <a:bodyPr/>
        <a:lstStyle/>
        <a:p>
          <a:pPr marL="0" indent="0">
            <a:buNone/>
          </a:pPr>
          <a:r>
            <a:rPr lang="en-US" sz="18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rPr>
            <a:t>Academic writing in English: Abstracts in research articles and PhD thesis</a:t>
          </a:r>
          <a:r>
            <a:rPr lang="cs-CZ" sz="18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rPr>
            <a:t>  </a:t>
          </a:r>
          <a:endParaRPr lang="cs-CZ" sz="1800" dirty="0"/>
        </a:p>
      </dgm:t>
    </dgm:pt>
    <dgm:pt modelId="{DB29C098-E39D-4AE3-98ED-2AA95DFDDFAE}" type="parTrans" cxnId="{5C9A8FD2-CB1C-4BDF-8588-AB6B9A9F27C5}">
      <dgm:prSet/>
      <dgm:spPr/>
      <dgm:t>
        <a:bodyPr/>
        <a:lstStyle/>
        <a:p>
          <a:endParaRPr lang="cs-CZ" sz="1800"/>
        </a:p>
      </dgm:t>
    </dgm:pt>
    <dgm:pt modelId="{80526AE8-30E7-4E37-BC8C-D853B13F98DD}" type="sibTrans" cxnId="{5C9A8FD2-CB1C-4BDF-8588-AB6B9A9F27C5}">
      <dgm:prSet/>
      <dgm:spPr/>
      <dgm:t>
        <a:bodyPr/>
        <a:lstStyle/>
        <a:p>
          <a:endParaRPr lang="cs-CZ" sz="1800"/>
        </a:p>
      </dgm:t>
    </dgm:pt>
    <dgm:pt modelId="{745842B2-FB00-4A18-99A4-77D95A7A98C9}">
      <dgm:prSet custT="1"/>
      <dgm:spPr/>
      <dgm:t>
        <a:bodyPr/>
        <a:lstStyle/>
        <a:p>
          <a:r>
            <a:rPr lang="cs-CZ" sz="1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rPr>
            <a:t>29. 4. 2021</a:t>
          </a:r>
          <a:r>
            <a:rPr lang="cs-CZ" sz="18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+mn-cs"/>
            </a:rPr>
            <a:t>: doc. Knecht, dr. Kratochvíl </a:t>
          </a:r>
        </a:p>
      </dgm:t>
    </dgm:pt>
    <dgm:pt modelId="{A0B78622-810A-472E-AB63-2AB115BB3EC8}" type="parTrans" cxnId="{87F05A75-08C1-4E4C-A805-062529BB8F94}">
      <dgm:prSet/>
      <dgm:spPr/>
      <dgm:t>
        <a:bodyPr/>
        <a:lstStyle/>
        <a:p>
          <a:endParaRPr lang="cs-CZ" sz="1800"/>
        </a:p>
      </dgm:t>
    </dgm:pt>
    <dgm:pt modelId="{05749CE6-EF46-4C46-9CC7-CDA44789BFA3}" type="sibTrans" cxnId="{87F05A75-08C1-4E4C-A805-062529BB8F94}">
      <dgm:prSet/>
      <dgm:spPr/>
      <dgm:t>
        <a:bodyPr/>
        <a:lstStyle/>
        <a:p>
          <a:endParaRPr lang="cs-CZ" sz="1800"/>
        </a:p>
      </dgm:t>
    </dgm:pt>
    <dgm:pt modelId="{3F9B955F-C876-4BC8-9D16-52C7A50341E8}">
      <dgm:prSet custT="1"/>
      <dgm:spPr/>
      <dgm:t>
        <a:bodyPr/>
        <a:lstStyle/>
        <a:p>
          <a:pPr marL="0" indent="0">
            <a:buNone/>
          </a:pPr>
          <a:r>
            <a:rPr lang="cs-CZ" sz="1800" kern="1200" dirty="0">
              <a:solidFill>
                <a:srgbClr val="0000DC"/>
              </a:solidFill>
              <a:latin typeface="Arial" panose="020B0604020202020204" pitchFamily="34" charset="0"/>
              <a:ea typeface="+mn-ea"/>
              <a:cs typeface="+mn-cs"/>
            </a:rPr>
            <a:t>Současná etická úskalí při volbě vhodného časopisu k publikování</a:t>
          </a:r>
        </a:p>
      </dgm:t>
    </dgm:pt>
    <dgm:pt modelId="{5F4C6E47-865E-4B27-B123-45B3AF0D5CB3}" type="parTrans" cxnId="{70437258-6523-4BBD-9F58-965D858A4BA8}">
      <dgm:prSet/>
      <dgm:spPr/>
      <dgm:t>
        <a:bodyPr/>
        <a:lstStyle/>
        <a:p>
          <a:endParaRPr lang="cs-CZ" sz="1800"/>
        </a:p>
      </dgm:t>
    </dgm:pt>
    <dgm:pt modelId="{6D5F1AD5-8904-4C12-80E1-C16D8BC062F4}" type="sibTrans" cxnId="{70437258-6523-4BBD-9F58-965D858A4BA8}">
      <dgm:prSet/>
      <dgm:spPr/>
      <dgm:t>
        <a:bodyPr/>
        <a:lstStyle/>
        <a:p>
          <a:endParaRPr lang="cs-CZ" sz="1800"/>
        </a:p>
      </dgm:t>
    </dgm:pt>
    <dgm:pt modelId="{17383600-39F5-4854-87FE-55FE10C223F2}">
      <dgm:prSet custT="1"/>
      <dgm:spPr/>
      <dgm:t>
        <a:bodyPr/>
        <a:lstStyle/>
        <a:p>
          <a:r>
            <a:rPr lang="cs-CZ" sz="1800" kern="1200" dirty="0">
              <a:solidFill>
                <a:schemeClr val="bg1"/>
              </a:solidFill>
            </a:rPr>
            <a:t>6. 5. 2021</a:t>
          </a:r>
          <a:r>
            <a:rPr lang="cs-CZ" sz="18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+mn-cs"/>
            </a:rPr>
            <a:t>: Mgr. Hromádková, Mgr. Hrubá </a:t>
          </a:r>
        </a:p>
      </dgm:t>
    </dgm:pt>
    <dgm:pt modelId="{136DEBD3-735A-4E1E-AF1C-C1E7EC906AF7}" type="parTrans" cxnId="{32FCE045-7760-457E-83AA-041090B328D9}">
      <dgm:prSet/>
      <dgm:spPr/>
      <dgm:t>
        <a:bodyPr/>
        <a:lstStyle/>
        <a:p>
          <a:endParaRPr lang="cs-CZ" sz="1800"/>
        </a:p>
      </dgm:t>
    </dgm:pt>
    <dgm:pt modelId="{B6C4AC2B-7B69-4099-9DC0-64FF79DEA6CB}" type="sibTrans" cxnId="{32FCE045-7760-457E-83AA-041090B328D9}">
      <dgm:prSet/>
      <dgm:spPr/>
      <dgm:t>
        <a:bodyPr/>
        <a:lstStyle/>
        <a:p>
          <a:endParaRPr lang="cs-CZ" sz="1800"/>
        </a:p>
      </dgm:t>
    </dgm:pt>
    <dgm:pt modelId="{C12A6C1B-10E7-4642-976D-6CD82878B27D}">
      <dgm:prSet custT="1"/>
      <dgm:spPr/>
      <dgm:t>
        <a:bodyPr/>
        <a:lstStyle/>
        <a:p>
          <a:pPr>
            <a:buNone/>
          </a:pPr>
          <a:r>
            <a:rPr lang="cs-CZ" sz="1800" dirty="0">
              <a:solidFill>
                <a:schemeClr val="tx2"/>
              </a:solidFill>
            </a:rPr>
            <a:t>Open Science na MU</a:t>
          </a:r>
        </a:p>
      </dgm:t>
    </dgm:pt>
    <dgm:pt modelId="{E0D66209-2AD9-4037-9E20-C866882CE700}" type="parTrans" cxnId="{A7BF55B4-B73B-44E6-8871-448833D86878}">
      <dgm:prSet/>
      <dgm:spPr/>
      <dgm:t>
        <a:bodyPr/>
        <a:lstStyle/>
        <a:p>
          <a:endParaRPr lang="cs-CZ" sz="1800"/>
        </a:p>
      </dgm:t>
    </dgm:pt>
    <dgm:pt modelId="{0017EDB3-F827-45E3-B962-46941574A2D0}" type="sibTrans" cxnId="{A7BF55B4-B73B-44E6-8871-448833D86878}">
      <dgm:prSet/>
      <dgm:spPr/>
      <dgm:t>
        <a:bodyPr/>
        <a:lstStyle/>
        <a:p>
          <a:endParaRPr lang="cs-CZ" sz="1800"/>
        </a:p>
      </dgm:t>
    </dgm:pt>
    <dgm:pt modelId="{BC7F05F0-8E27-44DA-9500-DA53E6537CA3}" type="pres">
      <dgm:prSet presAssocID="{5DA71AB8-6B6D-45FD-8974-67A1F6CCE412}" presName="linear" presStyleCnt="0">
        <dgm:presLayoutVars>
          <dgm:animLvl val="lvl"/>
          <dgm:resizeHandles val="exact"/>
        </dgm:presLayoutVars>
      </dgm:prSet>
      <dgm:spPr/>
    </dgm:pt>
    <dgm:pt modelId="{C60E3833-8BA1-40FC-9063-9C82CF80F6A5}" type="pres">
      <dgm:prSet presAssocID="{F7D22DAF-D1DA-4DA9-B270-77B9B77A127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0665F01-3615-467F-B441-339FDAA87080}" type="pres">
      <dgm:prSet presAssocID="{F7D22DAF-D1DA-4DA9-B270-77B9B77A1279}" presName="childText" presStyleLbl="revTx" presStyleIdx="0" presStyleCnt="5">
        <dgm:presLayoutVars>
          <dgm:bulletEnabled val="1"/>
        </dgm:presLayoutVars>
      </dgm:prSet>
      <dgm:spPr/>
    </dgm:pt>
    <dgm:pt modelId="{7B249D4D-A706-4254-9367-60D2C7C01B6A}" type="pres">
      <dgm:prSet presAssocID="{250B74EE-8749-4E95-AB35-91131836959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EE80C9A-70E4-4CB8-B474-E5ACCC19F71B}" type="pres">
      <dgm:prSet presAssocID="{250B74EE-8749-4E95-AB35-911318369590}" presName="childText" presStyleLbl="revTx" presStyleIdx="1" presStyleCnt="5">
        <dgm:presLayoutVars>
          <dgm:bulletEnabled val="1"/>
        </dgm:presLayoutVars>
      </dgm:prSet>
      <dgm:spPr/>
    </dgm:pt>
    <dgm:pt modelId="{22390CDE-E4AE-4FB6-8E32-20314FD76E9C}" type="pres">
      <dgm:prSet presAssocID="{0271DFCD-7EFC-4B73-A629-C41F309FF6A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213706C-8DE2-4E20-A29A-EF3E16C30DDA}" type="pres">
      <dgm:prSet presAssocID="{0271DFCD-7EFC-4B73-A629-C41F309FF6A4}" presName="childText" presStyleLbl="revTx" presStyleIdx="2" presStyleCnt="5">
        <dgm:presLayoutVars>
          <dgm:bulletEnabled val="1"/>
        </dgm:presLayoutVars>
      </dgm:prSet>
      <dgm:spPr/>
    </dgm:pt>
    <dgm:pt modelId="{481BC176-3E87-4BD3-A1D9-7B109E30D749}" type="pres">
      <dgm:prSet presAssocID="{745842B2-FB00-4A18-99A4-77D95A7A98C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1B0D328-6823-45BA-B6CD-C2F5F36A8851}" type="pres">
      <dgm:prSet presAssocID="{745842B2-FB00-4A18-99A4-77D95A7A98C9}" presName="childText" presStyleLbl="revTx" presStyleIdx="3" presStyleCnt="5">
        <dgm:presLayoutVars>
          <dgm:bulletEnabled val="1"/>
        </dgm:presLayoutVars>
      </dgm:prSet>
      <dgm:spPr/>
    </dgm:pt>
    <dgm:pt modelId="{4E1AE0A8-E689-4DDE-999F-36BA00545944}" type="pres">
      <dgm:prSet presAssocID="{17383600-39F5-4854-87FE-55FE10C223F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97ACEA7F-6E20-4273-AA54-6F9EF6D18CA0}" type="pres">
      <dgm:prSet presAssocID="{17383600-39F5-4854-87FE-55FE10C223F2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F767503A-1A6E-4557-966C-F5D2DD9605CC}" type="presOf" srcId="{F7D22DAF-D1DA-4DA9-B270-77B9B77A1279}" destId="{C60E3833-8BA1-40FC-9063-9C82CF80F6A5}" srcOrd="0" destOrd="0" presId="urn:microsoft.com/office/officeart/2005/8/layout/vList2"/>
    <dgm:cxn modelId="{6CEE8D3C-83BC-4A1C-9092-122FC8386ED4}" type="presOf" srcId="{250B74EE-8749-4E95-AB35-911318369590}" destId="{7B249D4D-A706-4254-9367-60D2C7C01B6A}" srcOrd="0" destOrd="0" presId="urn:microsoft.com/office/officeart/2005/8/layout/vList2"/>
    <dgm:cxn modelId="{341F865D-DF36-4D6D-A086-55CCEC881EDB}" type="presOf" srcId="{0271DFCD-7EFC-4B73-A629-C41F309FF6A4}" destId="{22390CDE-E4AE-4FB6-8E32-20314FD76E9C}" srcOrd="0" destOrd="0" presId="urn:microsoft.com/office/officeart/2005/8/layout/vList2"/>
    <dgm:cxn modelId="{03193C62-D143-4A79-9777-FA5581A1E704}" type="presOf" srcId="{C12A6C1B-10E7-4642-976D-6CD82878B27D}" destId="{97ACEA7F-6E20-4273-AA54-6F9EF6D18CA0}" srcOrd="0" destOrd="0" presId="urn:microsoft.com/office/officeart/2005/8/layout/vList2"/>
    <dgm:cxn modelId="{32FCE045-7760-457E-83AA-041090B328D9}" srcId="{5DA71AB8-6B6D-45FD-8974-67A1F6CCE412}" destId="{17383600-39F5-4854-87FE-55FE10C223F2}" srcOrd="4" destOrd="0" parTransId="{136DEBD3-735A-4E1E-AF1C-C1E7EC906AF7}" sibTransId="{B6C4AC2B-7B69-4099-9DC0-64FF79DEA6CB}"/>
    <dgm:cxn modelId="{A1F6DE72-FF8F-4BCB-8BEA-35A92C1E7948}" type="presOf" srcId="{745842B2-FB00-4A18-99A4-77D95A7A98C9}" destId="{481BC176-3E87-4BD3-A1D9-7B109E30D749}" srcOrd="0" destOrd="0" presId="urn:microsoft.com/office/officeart/2005/8/layout/vList2"/>
    <dgm:cxn modelId="{65720555-7668-400D-A27A-12F193A3E756}" srcId="{F7D22DAF-D1DA-4DA9-B270-77B9B77A1279}" destId="{5CB76F0D-CAA5-4B14-9CE6-3F58523CC605}" srcOrd="0" destOrd="0" parTransId="{1ABBA66D-3447-4213-B547-4FDB7C527976}" sibTransId="{9E82C04B-1065-4DA8-980B-1C2BF5BFDA20}"/>
    <dgm:cxn modelId="{87F05A75-08C1-4E4C-A805-062529BB8F94}" srcId="{5DA71AB8-6B6D-45FD-8974-67A1F6CCE412}" destId="{745842B2-FB00-4A18-99A4-77D95A7A98C9}" srcOrd="3" destOrd="0" parTransId="{A0B78622-810A-472E-AB63-2AB115BB3EC8}" sibTransId="{05749CE6-EF46-4C46-9CC7-CDA44789BFA3}"/>
    <dgm:cxn modelId="{B3FBA977-B92C-4650-9917-04B550E7E535}" type="presOf" srcId="{3F9B955F-C876-4BC8-9D16-52C7A50341E8}" destId="{61B0D328-6823-45BA-B6CD-C2F5F36A8851}" srcOrd="0" destOrd="0" presId="urn:microsoft.com/office/officeart/2005/8/layout/vList2"/>
    <dgm:cxn modelId="{70437258-6523-4BBD-9F58-965D858A4BA8}" srcId="{745842B2-FB00-4A18-99A4-77D95A7A98C9}" destId="{3F9B955F-C876-4BC8-9D16-52C7A50341E8}" srcOrd="0" destOrd="0" parTransId="{5F4C6E47-865E-4B27-B123-45B3AF0D5CB3}" sibTransId="{6D5F1AD5-8904-4C12-80E1-C16D8BC062F4}"/>
    <dgm:cxn modelId="{3AF80379-06CF-4CF7-B9D0-AA17028DFA77}" type="presOf" srcId="{5CB76F0D-CAA5-4B14-9CE6-3F58523CC605}" destId="{D0665F01-3615-467F-B441-339FDAA87080}" srcOrd="0" destOrd="0" presId="urn:microsoft.com/office/officeart/2005/8/layout/vList2"/>
    <dgm:cxn modelId="{2786517D-D7EB-464D-B26E-59AE71280F98}" srcId="{250B74EE-8749-4E95-AB35-911318369590}" destId="{9AE7C3E2-F708-45C4-B871-2A39792B5DAC}" srcOrd="0" destOrd="0" parTransId="{B6D97D9D-1CF9-4285-9C56-5BAF387AFE9F}" sibTransId="{58CDC510-8612-4E22-9529-B2252DF8DA70}"/>
    <dgm:cxn modelId="{50353BAC-C738-436B-9B31-6BF86195E9A8}" srcId="{5DA71AB8-6B6D-45FD-8974-67A1F6CCE412}" destId="{0271DFCD-7EFC-4B73-A629-C41F309FF6A4}" srcOrd="2" destOrd="0" parTransId="{12775AB0-76F2-4CB8-AED5-9842C034488F}" sibTransId="{D4667F81-6EF5-4EC9-A6A8-238E17FBC60D}"/>
    <dgm:cxn modelId="{A7BF55B4-B73B-44E6-8871-448833D86878}" srcId="{17383600-39F5-4854-87FE-55FE10C223F2}" destId="{C12A6C1B-10E7-4642-976D-6CD82878B27D}" srcOrd="0" destOrd="0" parTransId="{E0D66209-2AD9-4037-9E20-C866882CE700}" sibTransId="{0017EDB3-F827-45E3-B962-46941574A2D0}"/>
    <dgm:cxn modelId="{53AC52C6-34C9-4233-B6EB-2A1223994BBE}" type="presOf" srcId="{9AE7C3E2-F708-45C4-B871-2A39792B5DAC}" destId="{0EE80C9A-70E4-4CB8-B474-E5ACCC19F71B}" srcOrd="0" destOrd="0" presId="urn:microsoft.com/office/officeart/2005/8/layout/vList2"/>
    <dgm:cxn modelId="{146408D0-7D8E-402B-BE51-DCC7B4954D4D}" srcId="{5DA71AB8-6B6D-45FD-8974-67A1F6CCE412}" destId="{F7D22DAF-D1DA-4DA9-B270-77B9B77A1279}" srcOrd="0" destOrd="0" parTransId="{531B0BED-DC1F-437A-89B4-62370D3F20FB}" sibTransId="{2DEF4C09-5173-4A13-ACBC-DB220B0B2B6F}"/>
    <dgm:cxn modelId="{5C9A8FD2-CB1C-4BDF-8588-AB6B9A9F27C5}" srcId="{0271DFCD-7EFC-4B73-A629-C41F309FF6A4}" destId="{3627BB64-84D7-4B79-8010-7302049FCED7}" srcOrd="0" destOrd="0" parTransId="{DB29C098-E39D-4AE3-98ED-2AA95DFDDFAE}" sibTransId="{80526AE8-30E7-4E37-BC8C-D853B13F98DD}"/>
    <dgm:cxn modelId="{927698D9-4184-4CEF-9987-20E538B637E8}" srcId="{5DA71AB8-6B6D-45FD-8974-67A1F6CCE412}" destId="{250B74EE-8749-4E95-AB35-911318369590}" srcOrd="1" destOrd="0" parTransId="{2E72D7F0-4C98-4E3B-B0B6-FEA96F86850D}" sibTransId="{D55F87E6-DB98-45FA-953A-D6B80D723F0E}"/>
    <dgm:cxn modelId="{4826C0E5-5CA6-4668-9298-6FE30C936FC6}" type="presOf" srcId="{17383600-39F5-4854-87FE-55FE10C223F2}" destId="{4E1AE0A8-E689-4DDE-999F-36BA00545944}" srcOrd="0" destOrd="0" presId="urn:microsoft.com/office/officeart/2005/8/layout/vList2"/>
    <dgm:cxn modelId="{D061E7F7-D243-4E61-9E17-A3911DBC5AAF}" type="presOf" srcId="{5DA71AB8-6B6D-45FD-8974-67A1F6CCE412}" destId="{BC7F05F0-8E27-44DA-9500-DA53E6537CA3}" srcOrd="0" destOrd="0" presId="urn:microsoft.com/office/officeart/2005/8/layout/vList2"/>
    <dgm:cxn modelId="{BF1996FD-998F-48E6-AEEA-FF2714B6AF90}" type="presOf" srcId="{3627BB64-84D7-4B79-8010-7302049FCED7}" destId="{2213706C-8DE2-4E20-A29A-EF3E16C30DDA}" srcOrd="0" destOrd="0" presId="urn:microsoft.com/office/officeart/2005/8/layout/vList2"/>
    <dgm:cxn modelId="{ECF1D4EA-E681-4A2D-B536-9F48DAB2B4DC}" type="presParOf" srcId="{BC7F05F0-8E27-44DA-9500-DA53E6537CA3}" destId="{C60E3833-8BA1-40FC-9063-9C82CF80F6A5}" srcOrd="0" destOrd="0" presId="urn:microsoft.com/office/officeart/2005/8/layout/vList2"/>
    <dgm:cxn modelId="{1F5034E2-66AC-43EC-A115-BD0DDBF9A847}" type="presParOf" srcId="{BC7F05F0-8E27-44DA-9500-DA53E6537CA3}" destId="{D0665F01-3615-467F-B441-339FDAA87080}" srcOrd="1" destOrd="0" presId="urn:microsoft.com/office/officeart/2005/8/layout/vList2"/>
    <dgm:cxn modelId="{3DC1650D-D26C-4376-9156-48ECBDEF0C33}" type="presParOf" srcId="{BC7F05F0-8E27-44DA-9500-DA53E6537CA3}" destId="{7B249D4D-A706-4254-9367-60D2C7C01B6A}" srcOrd="2" destOrd="0" presId="urn:microsoft.com/office/officeart/2005/8/layout/vList2"/>
    <dgm:cxn modelId="{427687B5-5AEF-4349-A5CE-6E85FEEC2C24}" type="presParOf" srcId="{BC7F05F0-8E27-44DA-9500-DA53E6537CA3}" destId="{0EE80C9A-70E4-4CB8-B474-E5ACCC19F71B}" srcOrd="3" destOrd="0" presId="urn:microsoft.com/office/officeart/2005/8/layout/vList2"/>
    <dgm:cxn modelId="{928A4C05-DC58-4EAE-A38F-C8DB0EA9E045}" type="presParOf" srcId="{BC7F05F0-8E27-44DA-9500-DA53E6537CA3}" destId="{22390CDE-E4AE-4FB6-8E32-20314FD76E9C}" srcOrd="4" destOrd="0" presId="urn:microsoft.com/office/officeart/2005/8/layout/vList2"/>
    <dgm:cxn modelId="{CEC4C4F8-23C7-4C04-81D1-DF3A0F6CDCD2}" type="presParOf" srcId="{BC7F05F0-8E27-44DA-9500-DA53E6537CA3}" destId="{2213706C-8DE2-4E20-A29A-EF3E16C30DDA}" srcOrd="5" destOrd="0" presId="urn:microsoft.com/office/officeart/2005/8/layout/vList2"/>
    <dgm:cxn modelId="{25D99E7C-5E05-4D18-B852-C0DB9CDB963E}" type="presParOf" srcId="{BC7F05F0-8E27-44DA-9500-DA53E6537CA3}" destId="{481BC176-3E87-4BD3-A1D9-7B109E30D749}" srcOrd="6" destOrd="0" presId="urn:microsoft.com/office/officeart/2005/8/layout/vList2"/>
    <dgm:cxn modelId="{9BC217BE-558D-40CA-89C6-70F9CCE30D18}" type="presParOf" srcId="{BC7F05F0-8E27-44DA-9500-DA53E6537CA3}" destId="{61B0D328-6823-45BA-B6CD-C2F5F36A8851}" srcOrd="7" destOrd="0" presId="urn:microsoft.com/office/officeart/2005/8/layout/vList2"/>
    <dgm:cxn modelId="{7EC7A59D-1C4B-4C81-A0CA-92851CF80ADF}" type="presParOf" srcId="{BC7F05F0-8E27-44DA-9500-DA53E6537CA3}" destId="{4E1AE0A8-E689-4DDE-999F-36BA00545944}" srcOrd="8" destOrd="0" presId="urn:microsoft.com/office/officeart/2005/8/layout/vList2"/>
    <dgm:cxn modelId="{18B470F9-4DA0-4F5A-B217-E8290061BE82}" type="presParOf" srcId="{BC7F05F0-8E27-44DA-9500-DA53E6537CA3}" destId="{97ACEA7F-6E20-4273-AA54-6F9EF6D18CA0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DA71AB8-6B6D-45FD-8974-67A1F6CCE4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D22DAF-D1DA-4DA9-B270-77B9B77A127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cs-CZ" sz="1800" kern="1200" dirty="0">
              <a:solidFill>
                <a:schemeClr val="bg1"/>
              </a:solidFill>
            </a:rPr>
            <a:t>16. 3. 2021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prof.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Fasora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 </a:t>
          </a:r>
        </a:p>
      </dgm:t>
    </dgm:pt>
    <dgm:pt modelId="{531B0BED-DC1F-437A-89B4-62370D3F20FB}" type="parTrans" cxnId="{146408D0-7D8E-402B-BE51-DCC7B4954D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2DEF4C09-5173-4A13-ACBC-DB220B0B2B6F}" type="sibTrans" cxnId="{146408D0-7D8E-402B-BE51-DCC7B4954D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5CB76F0D-CAA5-4B14-9CE6-3F58523CC605}">
      <dgm:prSet phldrT="[Text]" custT="1"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cs-CZ" sz="1800" dirty="0">
              <a:solidFill>
                <a:schemeClr val="tx2"/>
              </a:solidFill>
            </a:rPr>
            <a:t>Středoevropská univerzita na cestě od Humboldta k akademickému kapitalismu  </a:t>
          </a:r>
          <a:endParaRPr lang="cs-CZ" sz="1800" dirty="0"/>
        </a:p>
      </dgm:t>
    </dgm:pt>
    <dgm:pt modelId="{1ABBA66D-3447-4213-B547-4FDB7C527976}" type="parTrans" cxnId="{65720555-7668-400D-A27A-12F193A3E75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9E82C04B-1065-4DA8-980B-1C2BF5BFDA20}" type="sibTrans" cxnId="{65720555-7668-400D-A27A-12F193A3E75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250B74EE-8749-4E95-AB35-91131836959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cs-CZ" sz="1800" kern="1200" dirty="0">
              <a:solidFill>
                <a:schemeClr val="bg1"/>
              </a:solidFill>
            </a:rPr>
            <a:t>14. 4. 2021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prof. Lužný </a:t>
          </a:r>
        </a:p>
      </dgm:t>
    </dgm:pt>
    <dgm:pt modelId="{2E72D7F0-4C98-4E3B-B0B6-FEA96F86850D}" type="parTrans" cxnId="{927698D9-4184-4CEF-9987-20E538B637E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D55F87E6-DB98-45FA-953A-D6B80D723F0E}" type="sibTrans" cxnId="{927698D9-4184-4CEF-9987-20E538B637E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9AE7C3E2-F708-45C4-B871-2A39792B5DAC}">
      <dgm:prSet phldrT="[Text]" custT="1"/>
      <dgm:spPr/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Bílá kniha terciálního vzdělávání po 15 letech - k jedné nepovedené (či neprovedené?) reformě. Bílá </a:t>
          </a:r>
          <a:r>
            <a:rPr lang="cs-CZ" sz="1800" kern="1200" dirty="0">
              <a:solidFill>
                <a:srgbClr val="0000DC"/>
              </a:solidFill>
              <a:latin typeface="Arial"/>
              <a:ea typeface="+mn-ea"/>
              <a:cs typeface="+mn-cs"/>
            </a:rPr>
            <a:t>kniha vzdělávání po 15 letech - k jedné </a:t>
          </a:r>
          <a:r>
            <a:rPr lang="cs-CZ" sz="1800" kern="1200" dirty="0">
              <a:solidFill>
                <a:schemeClr val="tx2"/>
              </a:solidFill>
            </a:rPr>
            <a:t>nepovedené (či neprovedené?) reformě </a:t>
          </a:r>
          <a:endParaRPr lang="cs-CZ" sz="1800" kern="1200" dirty="0"/>
        </a:p>
      </dgm:t>
    </dgm:pt>
    <dgm:pt modelId="{B6D97D9D-1CF9-4285-9C56-5BAF387AFE9F}" type="parTrans" cxnId="{2786517D-D7EB-464D-B26E-59AE71280F9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58CDC510-8612-4E22-9529-B2252DF8DA70}" type="sibTrans" cxnId="{2786517D-D7EB-464D-B26E-59AE71280F9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0271DFCD-7EFC-4B73-A629-C41F309FF6A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cs-CZ" sz="1800" kern="1200" dirty="0">
              <a:solidFill>
                <a:schemeClr val="bg1"/>
              </a:solidFill>
            </a:rPr>
            <a:t>25. 5. 2021: 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doc.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Wiegerová</a:t>
          </a:r>
          <a:endParaRPr lang="cs-CZ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12775AB0-76F2-4CB8-AED5-9842C034488F}" type="parTrans" cxnId="{50353BAC-C738-436B-9B31-6BF86195E9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D4667F81-6EF5-4EC9-A6A8-238E17FBC60D}" type="sibTrans" cxnId="{50353BAC-C738-436B-9B31-6BF86195E9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3627BB64-84D7-4B79-8010-7302049FCED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cs-CZ" sz="18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rPr>
            <a:t>Profesní plány a trajektorie mladých akademických pracovníků</a:t>
          </a:r>
          <a:endParaRPr lang="cs-CZ" sz="1800" dirty="0"/>
        </a:p>
      </dgm:t>
    </dgm:pt>
    <dgm:pt modelId="{DB29C098-E39D-4AE3-98ED-2AA95DFDDFAE}" type="parTrans" cxnId="{5C9A8FD2-CB1C-4BDF-8588-AB6B9A9F27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80526AE8-30E7-4E37-BC8C-D853B13F98DD}" type="sibTrans" cxnId="{5C9A8FD2-CB1C-4BDF-8588-AB6B9A9F27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745842B2-FB00-4A18-99A4-77D95A7A98C9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cs-CZ" sz="1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rPr>
            <a:t>2. 6. 2021</a:t>
          </a:r>
          <a:r>
            <a:rPr lang="cs-CZ" sz="18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+mn-cs"/>
            </a:rPr>
            <a:t>: prof. Hanuš </a:t>
          </a:r>
        </a:p>
      </dgm:t>
    </dgm:pt>
    <dgm:pt modelId="{A0B78622-810A-472E-AB63-2AB115BB3EC8}" type="parTrans" cxnId="{87F05A75-08C1-4E4C-A805-062529BB8F9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05749CE6-EF46-4C46-9CC7-CDA44789BFA3}" type="sibTrans" cxnId="{87F05A75-08C1-4E4C-A805-062529BB8F9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3F9B955F-C876-4BC8-9D16-52C7A50341E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cs-CZ" sz="1800" dirty="0">
              <a:solidFill>
                <a:schemeClr val="tx2"/>
              </a:solidFill>
            </a:rPr>
            <a:t>Idea univerzity z české perspektivy</a:t>
          </a:r>
        </a:p>
      </dgm:t>
    </dgm:pt>
    <dgm:pt modelId="{5F4C6E47-865E-4B27-B123-45B3AF0D5CB3}" type="parTrans" cxnId="{70437258-6523-4BBD-9F58-965D858A4B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6D5F1AD5-8904-4C12-80E1-C16D8BC062F4}" type="sibTrans" cxnId="{70437258-6523-4BBD-9F58-965D858A4B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cs-CZ" sz="1800"/>
        </a:p>
      </dgm:t>
    </dgm:pt>
    <dgm:pt modelId="{BC7F05F0-8E27-44DA-9500-DA53E6537CA3}" type="pres">
      <dgm:prSet presAssocID="{5DA71AB8-6B6D-45FD-8974-67A1F6CCE412}" presName="linear" presStyleCnt="0">
        <dgm:presLayoutVars>
          <dgm:animLvl val="lvl"/>
          <dgm:resizeHandles val="exact"/>
        </dgm:presLayoutVars>
      </dgm:prSet>
      <dgm:spPr/>
    </dgm:pt>
    <dgm:pt modelId="{C60E3833-8BA1-40FC-9063-9C82CF80F6A5}" type="pres">
      <dgm:prSet presAssocID="{F7D22DAF-D1DA-4DA9-B270-77B9B77A12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0665F01-3615-467F-B441-339FDAA87080}" type="pres">
      <dgm:prSet presAssocID="{F7D22DAF-D1DA-4DA9-B270-77B9B77A1279}" presName="childText" presStyleLbl="revTx" presStyleIdx="0" presStyleCnt="4">
        <dgm:presLayoutVars>
          <dgm:bulletEnabled val="1"/>
        </dgm:presLayoutVars>
      </dgm:prSet>
      <dgm:spPr/>
    </dgm:pt>
    <dgm:pt modelId="{7B249D4D-A706-4254-9367-60D2C7C01B6A}" type="pres">
      <dgm:prSet presAssocID="{250B74EE-8749-4E95-AB35-91131836959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E80C9A-70E4-4CB8-B474-E5ACCC19F71B}" type="pres">
      <dgm:prSet presAssocID="{250B74EE-8749-4E95-AB35-911318369590}" presName="childText" presStyleLbl="revTx" presStyleIdx="1" presStyleCnt="4">
        <dgm:presLayoutVars>
          <dgm:bulletEnabled val="1"/>
        </dgm:presLayoutVars>
      </dgm:prSet>
      <dgm:spPr/>
    </dgm:pt>
    <dgm:pt modelId="{22390CDE-E4AE-4FB6-8E32-20314FD76E9C}" type="pres">
      <dgm:prSet presAssocID="{0271DFCD-7EFC-4B73-A629-C41F309FF6A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213706C-8DE2-4E20-A29A-EF3E16C30DDA}" type="pres">
      <dgm:prSet presAssocID="{0271DFCD-7EFC-4B73-A629-C41F309FF6A4}" presName="childText" presStyleLbl="revTx" presStyleIdx="2" presStyleCnt="4">
        <dgm:presLayoutVars>
          <dgm:bulletEnabled val="1"/>
        </dgm:presLayoutVars>
      </dgm:prSet>
      <dgm:spPr/>
    </dgm:pt>
    <dgm:pt modelId="{481BC176-3E87-4BD3-A1D9-7B109E30D749}" type="pres">
      <dgm:prSet presAssocID="{745842B2-FB00-4A18-99A4-77D95A7A98C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1B0D328-6823-45BA-B6CD-C2F5F36A8851}" type="pres">
      <dgm:prSet presAssocID="{745842B2-FB00-4A18-99A4-77D95A7A98C9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F767503A-1A6E-4557-966C-F5D2DD9605CC}" type="presOf" srcId="{F7D22DAF-D1DA-4DA9-B270-77B9B77A1279}" destId="{C60E3833-8BA1-40FC-9063-9C82CF80F6A5}" srcOrd="0" destOrd="0" presId="urn:microsoft.com/office/officeart/2005/8/layout/vList2"/>
    <dgm:cxn modelId="{6CEE8D3C-83BC-4A1C-9092-122FC8386ED4}" type="presOf" srcId="{250B74EE-8749-4E95-AB35-911318369590}" destId="{7B249D4D-A706-4254-9367-60D2C7C01B6A}" srcOrd="0" destOrd="0" presId="urn:microsoft.com/office/officeart/2005/8/layout/vList2"/>
    <dgm:cxn modelId="{341F865D-DF36-4D6D-A086-55CCEC881EDB}" type="presOf" srcId="{0271DFCD-7EFC-4B73-A629-C41F309FF6A4}" destId="{22390CDE-E4AE-4FB6-8E32-20314FD76E9C}" srcOrd="0" destOrd="0" presId="urn:microsoft.com/office/officeart/2005/8/layout/vList2"/>
    <dgm:cxn modelId="{A1F6DE72-FF8F-4BCB-8BEA-35A92C1E7948}" type="presOf" srcId="{745842B2-FB00-4A18-99A4-77D95A7A98C9}" destId="{481BC176-3E87-4BD3-A1D9-7B109E30D749}" srcOrd="0" destOrd="0" presId="urn:microsoft.com/office/officeart/2005/8/layout/vList2"/>
    <dgm:cxn modelId="{65720555-7668-400D-A27A-12F193A3E756}" srcId="{F7D22DAF-D1DA-4DA9-B270-77B9B77A1279}" destId="{5CB76F0D-CAA5-4B14-9CE6-3F58523CC605}" srcOrd="0" destOrd="0" parTransId="{1ABBA66D-3447-4213-B547-4FDB7C527976}" sibTransId="{9E82C04B-1065-4DA8-980B-1C2BF5BFDA20}"/>
    <dgm:cxn modelId="{87F05A75-08C1-4E4C-A805-062529BB8F94}" srcId="{5DA71AB8-6B6D-45FD-8974-67A1F6CCE412}" destId="{745842B2-FB00-4A18-99A4-77D95A7A98C9}" srcOrd="3" destOrd="0" parTransId="{A0B78622-810A-472E-AB63-2AB115BB3EC8}" sibTransId="{05749CE6-EF46-4C46-9CC7-CDA44789BFA3}"/>
    <dgm:cxn modelId="{B3FBA977-B92C-4650-9917-04B550E7E535}" type="presOf" srcId="{3F9B955F-C876-4BC8-9D16-52C7A50341E8}" destId="{61B0D328-6823-45BA-B6CD-C2F5F36A8851}" srcOrd="0" destOrd="0" presId="urn:microsoft.com/office/officeart/2005/8/layout/vList2"/>
    <dgm:cxn modelId="{70437258-6523-4BBD-9F58-965D858A4BA8}" srcId="{745842B2-FB00-4A18-99A4-77D95A7A98C9}" destId="{3F9B955F-C876-4BC8-9D16-52C7A50341E8}" srcOrd="0" destOrd="0" parTransId="{5F4C6E47-865E-4B27-B123-45B3AF0D5CB3}" sibTransId="{6D5F1AD5-8904-4C12-80E1-C16D8BC062F4}"/>
    <dgm:cxn modelId="{3AF80379-06CF-4CF7-B9D0-AA17028DFA77}" type="presOf" srcId="{5CB76F0D-CAA5-4B14-9CE6-3F58523CC605}" destId="{D0665F01-3615-467F-B441-339FDAA87080}" srcOrd="0" destOrd="0" presId="urn:microsoft.com/office/officeart/2005/8/layout/vList2"/>
    <dgm:cxn modelId="{2786517D-D7EB-464D-B26E-59AE71280F98}" srcId="{250B74EE-8749-4E95-AB35-911318369590}" destId="{9AE7C3E2-F708-45C4-B871-2A39792B5DAC}" srcOrd="0" destOrd="0" parTransId="{B6D97D9D-1CF9-4285-9C56-5BAF387AFE9F}" sibTransId="{58CDC510-8612-4E22-9529-B2252DF8DA70}"/>
    <dgm:cxn modelId="{50353BAC-C738-436B-9B31-6BF86195E9A8}" srcId="{5DA71AB8-6B6D-45FD-8974-67A1F6CCE412}" destId="{0271DFCD-7EFC-4B73-A629-C41F309FF6A4}" srcOrd="2" destOrd="0" parTransId="{12775AB0-76F2-4CB8-AED5-9842C034488F}" sibTransId="{D4667F81-6EF5-4EC9-A6A8-238E17FBC60D}"/>
    <dgm:cxn modelId="{53AC52C6-34C9-4233-B6EB-2A1223994BBE}" type="presOf" srcId="{9AE7C3E2-F708-45C4-B871-2A39792B5DAC}" destId="{0EE80C9A-70E4-4CB8-B474-E5ACCC19F71B}" srcOrd="0" destOrd="0" presId="urn:microsoft.com/office/officeart/2005/8/layout/vList2"/>
    <dgm:cxn modelId="{146408D0-7D8E-402B-BE51-DCC7B4954D4D}" srcId="{5DA71AB8-6B6D-45FD-8974-67A1F6CCE412}" destId="{F7D22DAF-D1DA-4DA9-B270-77B9B77A1279}" srcOrd="0" destOrd="0" parTransId="{531B0BED-DC1F-437A-89B4-62370D3F20FB}" sibTransId="{2DEF4C09-5173-4A13-ACBC-DB220B0B2B6F}"/>
    <dgm:cxn modelId="{5C9A8FD2-CB1C-4BDF-8588-AB6B9A9F27C5}" srcId="{0271DFCD-7EFC-4B73-A629-C41F309FF6A4}" destId="{3627BB64-84D7-4B79-8010-7302049FCED7}" srcOrd="0" destOrd="0" parTransId="{DB29C098-E39D-4AE3-98ED-2AA95DFDDFAE}" sibTransId="{80526AE8-30E7-4E37-BC8C-D853B13F98DD}"/>
    <dgm:cxn modelId="{927698D9-4184-4CEF-9987-20E538B637E8}" srcId="{5DA71AB8-6B6D-45FD-8974-67A1F6CCE412}" destId="{250B74EE-8749-4E95-AB35-911318369590}" srcOrd="1" destOrd="0" parTransId="{2E72D7F0-4C98-4E3B-B0B6-FEA96F86850D}" sibTransId="{D55F87E6-DB98-45FA-953A-D6B80D723F0E}"/>
    <dgm:cxn modelId="{D061E7F7-D243-4E61-9E17-A3911DBC5AAF}" type="presOf" srcId="{5DA71AB8-6B6D-45FD-8974-67A1F6CCE412}" destId="{BC7F05F0-8E27-44DA-9500-DA53E6537CA3}" srcOrd="0" destOrd="0" presId="urn:microsoft.com/office/officeart/2005/8/layout/vList2"/>
    <dgm:cxn modelId="{BF1996FD-998F-48E6-AEEA-FF2714B6AF90}" type="presOf" srcId="{3627BB64-84D7-4B79-8010-7302049FCED7}" destId="{2213706C-8DE2-4E20-A29A-EF3E16C30DDA}" srcOrd="0" destOrd="0" presId="urn:microsoft.com/office/officeart/2005/8/layout/vList2"/>
    <dgm:cxn modelId="{ECF1D4EA-E681-4A2D-B536-9F48DAB2B4DC}" type="presParOf" srcId="{BC7F05F0-8E27-44DA-9500-DA53E6537CA3}" destId="{C60E3833-8BA1-40FC-9063-9C82CF80F6A5}" srcOrd="0" destOrd="0" presId="urn:microsoft.com/office/officeart/2005/8/layout/vList2"/>
    <dgm:cxn modelId="{1F5034E2-66AC-43EC-A115-BD0DDBF9A847}" type="presParOf" srcId="{BC7F05F0-8E27-44DA-9500-DA53E6537CA3}" destId="{D0665F01-3615-467F-B441-339FDAA87080}" srcOrd="1" destOrd="0" presId="urn:microsoft.com/office/officeart/2005/8/layout/vList2"/>
    <dgm:cxn modelId="{3DC1650D-D26C-4376-9156-48ECBDEF0C33}" type="presParOf" srcId="{BC7F05F0-8E27-44DA-9500-DA53E6537CA3}" destId="{7B249D4D-A706-4254-9367-60D2C7C01B6A}" srcOrd="2" destOrd="0" presId="urn:microsoft.com/office/officeart/2005/8/layout/vList2"/>
    <dgm:cxn modelId="{427687B5-5AEF-4349-A5CE-6E85FEEC2C24}" type="presParOf" srcId="{BC7F05F0-8E27-44DA-9500-DA53E6537CA3}" destId="{0EE80C9A-70E4-4CB8-B474-E5ACCC19F71B}" srcOrd="3" destOrd="0" presId="urn:microsoft.com/office/officeart/2005/8/layout/vList2"/>
    <dgm:cxn modelId="{928A4C05-DC58-4EAE-A38F-C8DB0EA9E045}" type="presParOf" srcId="{BC7F05F0-8E27-44DA-9500-DA53E6537CA3}" destId="{22390CDE-E4AE-4FB6-8E32-20314FD76E9C}" srcOrd="4" destOrd="0" presId="urn:microsoft.com/office/officeart/2005/8/layout/vList2"/>
    <dgm:cxn modelId="{CEC4C4F8-23C7-4C04-81D1-DF3A0F6CDCD2}" type="presParOf" srcId="{BC7F05F0-8E27-44DA-9500-DA53E6537CA3}" destId="{2213706C-8DE2-4E20-A29A-EF3E16C30DDA}" srcOrd="5" destOrd="0" presId="urn:microsoft.com/office/officeart/2005/8/layout/vList2"/>
    <dgm:cxn modelId="{25D99E7C-5E05-4D18-B852-C0DB9CDB963E}" type="presParOf" srcId="{BC7F05F0-8E27-44DA-9500-DA53E6537CA3}" destId="{481BC176-3E87-4BD3-A1D9-7B109E30D749}" srcOrd="6" destOrd="0" presId="urn:microsoft.com/office/officeart/2005/8/layout/vList2"/>
    <dgm:cxn modelId="{9BC217BE-558D-40CA-89C6-70F9CCE30D18}" type="presParOf" srcId="{BC7F05F0-8E27-44DA-9500-DA53E6537CA3}" destId="{61B0D328-6823-45BA-B6CD-C2F5F36A885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EF8E8A-58F8-4CEC-8466-3D07869C45E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CC0F78-4527-494D-B98F-C1B4277ECAD1}">
      <dgm:prSet phldrT="[Text]"/>
      <dgm:spPr/>
      <dgm:t>
        <a:bodyPr/>
        <a:lstStyle/>
        <a:p>
          <a:r>
            <a:rPr lang="cs-CZ" dirty="0"/>
            <a:t>univerzita</a:t>
          </a:r>
        </a:p>
      </dgm:t>
    </dgm:pt>
    <dgm:pt modelId="{9EBB18E3-FAA2-4CA8-80E1-E1262D44FDBE}" type="parTrans" cxnId="{D09350B3-FFC2-48D2-B5F3-9CBC083F0B18}">
      <dgm:prSet/>
      <dgm:spPr/>
      <dgm:t>
        <a:bodyPr/>
        <a:lstStyle/>
        <a:p>
          <a:endParaRPr lang="cs-CZ"/>
        </a:p>
      </dgm:t>
    </dgm:pt>
    <dgm:pt modelId="{A4D80803-6D6E-4FE2-8E1D-56FFF710E778}" type="sibTrans" cxnId="{D09350B3-FFC2-48D2-B5F3-9CBC083F0B18}">
      <dgm:prSet/>
      <dgm:spPr/>
      <dgm:t>
        <a:bodyPr/>
        <a:lstStyle/>
        <a:p>
          <a:endParaRPr lang="cs-CZ"/>
        </a:p>
      </dgm:t>
    </dgm:pt>
    <dgm:pt modelId="{C8107E00-0198-41B0-B8F0-4D2C845A9572}">
      <dgm:prSet phldrT="[Text]"/>
      <dgm:spPr/>
      <dgm:t>
        <a:bodyPr/>
        <a:lstStyle/>
        <a:p>
          <a:r>
            <a:rPr lang="cs-CZ" dirty="0"/>
            <a:t>fakulta</a:t>
          </a:r>
        </a:p>
      </dgm:t>
    </dgm:pt>
    <dgm:pt modelId="{C9716B6E-E302-4493-AE81-DE92C7160AF4}" type="parTrans" cxnId="{A9A356D9-5F71-4C99-BF51-F9B14620D63D}">
      <dgm:prSet/>
      <dgm:spPr/>
      <dgm:t>
        <a:bodyPr/>
        <a:lstStyle/>
        <a:p>
          <a:endParaRPr lang="cs-CZ"/>
        </a:p>
      </dgm:t>
    </dgm:pt>
    <dgm:pt modelId="{7A81A39F-F98B-4E39-86A5-987E9C47462B}" type="sibTrans" cxnId="{A9A356D9-5F71-4C99-BF51-F9B14620D63D}">
      <dgm:prSet/>
      <dgm:spPr/>
      <dgm:t>
        <a:bodyPr/>
        <a:lstStyle/>
        <a:p>
          <a:endParaRPr lang="cs-CZ"/>
        </a:p>
      </dgm:t>
    </dgm:pt>
    <dgm:pt modelId="{DA796FF6-640C-4941-AD2D-E81200A6D734}">
      <dgm:prSet phldrT="[Text]"/>
      <dgm:spPr/>
      <dgm:t>
        <a:bodyPr/>
        <a:lstStyle/>
        <a:p>
          <a:r>
            <a:rPr lang="cs-CZ" dirty="0"/>
            <a:t>fakulta</a:t>
          </a:r>
        </a:p>
      </dgm:t>
    </dgm:pt>
    <dgm:pt modelId="{03F51EE0-4555-4142-AEEA-06A67E818167}" type="parTrans" cxnId="{1D78B098-11C8-4810-97E6-635AF97DABBA}">
      <dgm:prSet/>
      <dgm:spPr/>
      <dgm:t>
        <a:bodyPr/>
        <a:lstStyle/>
        <a:p>
          <a:endParaRPr lang="cs-CZ"/>
        </a:p>
      </dgm:t>
    </dgm:pt>
    <dgm:pt modelId="{6AD42FD7-2DCF-4F52-80A2-C4E4E9A7D4E4}" type="sibTrans" cxnId="{1D78B098-11C8-4810-97E6-635AF97DABBA}">
      <dgm:prSet/>
      <dgm:spPr/>
      <dgm:t>
        <a:bodyPr/>
        <a:lstStyle/>
        <a:p>
          <a:endParaRPr lang="cs-CZ"/>
        </a:p>
      </dgm:t>
    </dgm:pt>
    <dgm:pt modelId="{EAE82277-AC31-4989-B606-28A494A69484}">
      <dgm:prSet phldrT="[Text]"/>
      <dgm:spPr/>
      <dgm:t>
        <a:bodyPr/>
        <a:lstStyle/>
        <a:p>
          <a:r>
            <a:rPr lang="cs-CZ" dirty="0"/>
            <a:t>institut</a:t>
          </a:r>
        </a:p>
      </dgm:t>
    </dgm:pt>
    <dgm:pt modelId="{52F22509-1C13-4ABB-8F41-D3B0FE216ABF}" type="parTrans" cxnId="{0F497CC6-6E05-4112-9077-6E6F2E2B69E2}">
      <dgm:prSet/>
      <dgm:spPr/>
      <dgm:t>
        <a:bodyPr/>
        <a:lstStyle/>
        <a:p>
          <a:endParaRPr lang="cs-CZ"/>
        </a:p>
      </dgm:t>
    </dgm:pt>
    <dgm:pt modelId="{542DBC10-9D76-4063-BFD8-9CFFFAB22B98}" type="sibTrans" cxnId="{0F497CC6-6E05-4112-9077-6E6F2E2B69E2}">
      <dgm:prSet/>
      <dgm:spPr/>
      <dgm:t>
        <a:bodyPr/>
        <a:lstStyle/>
        <a:p>
          <a:endParaRPr lang="cs-CZ"/>
        </a:p>
      </dgm:t>
    </dgm:pt>
    <dgm:pt modelId="{9980489A-D617-4BD8-8126-31F0A78CFE22}" type="pres">
      <dgm:prSet presAssocID="{3BEF8E8A-58F8-4CEC-8466-3D07869C45E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464B1D5-58A3-4057-9CD7-67CBBD19C8A7}" type="pres">
      <dgm:prSet presAssocID="{4CCC0F78-4527-494D-B98F-C1B4277ECAD1}" presName="root1" presStyleCnt="0"/>
      <dgm:spPr/>
    </dgm:pt>
    <dgm:pt modelId="{41DA816C-53E6-4D5C-B434-545384B7B26C}" type="pres">
      <dgm:prSet presAssocID="{4CCC0F78-4527-494D-B98F-C1B4277ECAD1}" presName="LevelOneTextNode" presStyleLbl="node0" presStyleIdx="0" presStyleCnt="1">
        <dgm:presLayoutVars>
          <dgm:chPref val="3"/>
        </dgm:presLayoutVars>
      </dgm:prSet>
      <dgm:spPr/>
    </dgm:pt>
    <dgm:pt modelId="{350C794E-AD8D-488F-8D4A-100E66A836DA}" type="pres">
      <dgm:prSet presAssocID="{4CCC0F78-4527-494D-B98F-C1B4277ECAD1}" presName="level2hierChild" presStyleCnt="0"/>
      <dgm:spPr/>
    </dgm:pt>
    <dgm:pt modelId="{ABBB4FA3-0FB7-47EB-AC72-A5C2D4ECF0B6}" type="pres">
      <dgm:prSet presAssocID="{C9716B6E-E302-4493-AE81-DE92C7160AF4}" presName="conn2-1" presStyleLbl="parChTrans1D2" presStyleIdx="0" presStyleCnt="3"/>
      <dgm:spPr/>
    </dgm:pt>
    <dgm:pt modelId="{A0F0353A-64CE-4FB6-B437-5F1F32C0AC05}" type="pres">
      <dgm:prSet presAssocID="{C9716B6E-E302-4493-AE81-DE92C7160AF4}" presName="connTx" presStyleLbl="parChTrans1D2" presStyleIdx="0" presStyleCnt="3"/>
      <dgm:spPr/>
    </dgm:pt>
    <dgm:pt modelId="{D55A8329-D961-409D-B40E-DF33EF57A285}" type="pres">
      <dgm:prSet presAssocID="{C8107E00-0198-41B0-B8F0-4D2C845A9572}" presName="root2" presStyleCnt="0"/>
      <dgm:spPr/>
    </dgm:pt>
    <dgm:pt modelId="{45897490-662E-4084-A705-6C3DB17828BF}" type="pres">
      <dgm:prSet presAssocID="{C8107E00-0198-41B0-B8F0-4D2C845A9572}" presName="LevelTwoTextNode" presStyleLbl="node2" presStyleIdx="0" presStyleCnt="3">
        <dgm:presLayoutVars>
          <dgm:chPref val="3"/>
        </dgm:presLayoutVars>
      </dgm:prSet>
      <dgm:spPr/>
    </dgm:pt>
    <dgm:pt modelId="{3AA5BFD3-466A-4978-A85C-57BF295C4928}" type="pres">
      <dgm:prSet presAssocID="{C8107E00-0198-41B0-B8F0-4D2C845A9572}" presName="level3hierChild" presStyleCnt="0"/>
      <dgm:spPr/>
    </dgm:pt>
    <dgm:pt modelId="{F5C6A10F-F338-4CEE-8F7B-050C1565D27A}" type="pres">
      <dgm:prSet presAssocID="{03F51EE0-4555-4142-AEEA-06A67E818167}" presName="conn2-1" presStyleLbl="parChTrans1D2" presStyleIdx="1" presStyleCnt="3"/>
      <dgm:spPr/>
    </dgm:pt>
    <dgm:pt modelId="{A53C8A2E-3D17-474B-ADAC-B728176C7300}" type="pres">
      <dgm:prSet presAssocID="{03F51EE0-4555-4142-AEEA-06A67E818167}" presName="connTx" presStyleLbl="parChTrans1D2" presStyleIdx="1" presStyleCnt="3"/>
      <dgm:spPr/>
    </dgm:pt>
    <dgm:pt modelId="{AB66D888-2835-4632-A3D7-9F13687BDD34}" type="pres">
      <dgm:prSet presAssocID="{DA796FF6-640C-4941-AD2D-E81200A6D734}" presName="root2" presStyleCnt="0"/>
      <dgm:spPr/>
    </dgm:pt>
    <dgm:pt modelId="{B1B4460C-F069-43C5-8535-CCB688B2F363}" type="pres">
      <dgm:prSet presAssocID="{DA796FF6-640C-4941-AD2D-E81200A6D734}" presName="LevelTwoTextNode" presStyleLbl="node2" presStyleIdx="1" presStyleCnt="3">
        <dgm:presLayoutVars>
          <dgm:chPref val="3"/>
        </dgm:presLayoutVars>
      </dgm:prSet>
      <dgm:spPr/>
    </dgm:pt>
    <dgm:pt modelId="{09575FB3-BFA2-4362-9F34-8115F8B3DB98}" type="pres">
      <dgm:prSet presAssocID="{DA796FF6-640C-4941-AD2D-E81200A6D734}" presName="level3hierChild" presStyleCnt="0"/>
      <dgm:spPr/>
    </dgm:pt>
    <dgm:pt modelId="{819023CF-CC70-46E6-BCF9-B1C85A1AE1D0}" type="pres">
      <dgm:prSet presAssocID="{52F22509-1C13-4ABB-8F41-D3B0FE216ABF}" presName="conn2-1" presStyleLbl="parChTrans1D2" presStyleIdx="2" presStyleCnt="3"/>
      <dgm:spPr/>
    </dgm:pt>
    <dgm:pt modelId="{AAA0FBBB-CD72-41FF-8DBC-75AE222195F5}" type="pres">
      <dgm:prSet presAssocID="{52F22509-1C13-4ABB-8F41-D3B0FE216ABF}" presName="connTx" presStyleLbl="parChTrans1D2" presStyleIdx="2" presStyleCnt="3"/>
      <dgm:spPr/>
    </dgm:pt>
    <dgm:pt modelId="{74C8D97C-C428-4E43-9883-068B71CA7396}" type="pres">
      <dgm:prSet presAssocID="{EAE82277-AC31-4989-B606-28A494A69484}" presName="root2" presStyleCnt="0"/>
      <dgm:spPr/>
    </dgm:pt>
    <dgm:pt modelId="{7DFAAFC7-6ABB-43AB-B1DC-DA63BC24342C}" type="pres">
      <dgm:prSet presAssocID="{EAE82277-AC31-4989-B606-28A494A69484}" presName="LevelTwoTextNode" presStyleLbl="node2" presStyleIdx="2" presStyleCnt="3">
        <dgm:presLayoutVars>
          <dgm:chPref val="3"/>
        </dgm:presLayoutVars>
      </dgm:prSet>
      <dgm:spPr/>
    </dgm:pt>
    <dgm:pt modelId="{DFCA23EF-B0F3-437C-A9B5-20A7BCDAD0FB}" type="pres">
      <dgm:prSet presAssocID="{EAE82277-AC31-4989-B606-28A494A69484}" presName="level3hierChild" presStyleCnt="0"/>
      <dgm:spPr/>
    </dgm:pt>
  </dgm:ptLst>
  <dgm:cxnLst>
    <dgm:cxn modelId="{F391D41B-60D6-4D01-9429-CE7469056434}" type="presOf" srcId="{C9716B6E-E302-4493-AE81-DE92C7160AF4}" destId="{A0F0353A-64CE-4FB6-B437-5F1F32C0AC05}" srcOrd="1" destOrd="0" presId="urn:microsoft.com/office/officeart/2008/layout/HorizontalMultiLevelHierarchy"/>
    <dgm:cxn modelId="{C04AE165-41E1-4736-A3E5-0374BB1259B5}" type="presOf" srcId="{4CCC0F78-4527-494D-B98F-C1B4277ECAD1}" destId="{41DA816C-53E6-4D5C-B434-545384B7B26C}" srcOrd="0" destOrd="0" presId="urn:microsoft.com/office/officeart/2008/layout/HorizontalMultiLevelHierarchy"/>
    <dgm:cxn modelId="{8DE7BB73-1B61-4663-8151-52F26E4E3685}" type="presOf" srcId="{52F22509-1C13-4ABB-8F41-D3B0FE216ABF}" destId="{819023CF-CC70-46E6-BCF9-B1C85A1AE1D0}" srcOrd="0" destOrd="0" presId="urn:microsoft.com/office/officeart/2008/layout/HorizontalMultiLevelHierarchy"/>
    <dgm:cxn modelId="{157D388D-A336-42A7-A486-D116E3A0C44E}" type="presOf" srcId="{03F51EE0-4555-4142-AEEA-06A67E818167}" destId="{F5C6A10F-F338-4CEE-8F7B-050C1565D27A}" srcOrd="0" destOrd="0" presId="urn:microsoft.com/office/officeart/2008/layout/HorizontalMultiLevelHierarchy"/>
    <dgm:cxn modelId="{5AD57193-57A9-4EC3-9024-AA5446779131}" type="presOf" srcId="{C8107E00-0198-41B0-B8F0-4D2C845A9572}" destId="{45897490-662E-4084-A705-6C3DB17828BF}" srcOrd="0" destOrd="0" presId="urn:microsoft.com/office/officeart/2008/layout/HorizontalMultiLevelHierarchy"/>
    <dgm:cxn modelId="{BE911E96-3240-4FD0-B21C-8C5E3D033246}" type="presOf" srcId="{C9716B6E-E302-4493-AE81-DE92C7160AF4}" destId="{ABBB4FA3-0FB7-47EB-AC72-A5C2D4ECF0B6}" srcOrd="0" destOrd="0" presId="urn:microsoft.com/office/officeart/2008/layout/HorizontalMultiLevelHierarchy"/>
    <dgm:cxn modelId="{1D78B098-11C8-4810-97E6-635AF97DABBA}" srcId="{4CCC0F78-4527-494D-B98F-C1B4277ECAD1}" destId="{DA796FF6-640C-4941-AD2D-E81200A6D734}" srcOrd="1" destOrd="0" parTransId="{03F51EE0-4555-4142-AEEA-06A67E818167}" sibTransId="{6AD42FD7-2DCF-4F52-80A2-C4E4E9A7D4E4}"/>
    <dgm:cxn modelId="{32231EAB-EE21-4C12-87B7-078545F21CEA}" type="presOf" srcId="{3BEF8E8A-58F8-4CEC-8466-3D07869C45E7}" destId="{9980489A-D617-4BD8-8126-31F0A78CFE22}" srcOrd="0" destOrd="0" presId="urn:microsoft.com/office/officeart/2008/layout/HorizontalMultiLevelHierarchy"/>
    <dgm:cxn modelId="{D09350B3-FFC2-48D2-B5F3-9CBC083F0B18}" srcId="{3BEF8E8A-58F8-4CEC-8466-3D07869C45E7}" destId="{4CCC0F78-4527-494D-B98F-C1B4277ECAD1}" srcOrd="0" destOrd="0" parTransId="{9EBB18E3-FAA2-4CA8-80E1-E1262D44FDBE}" sibTransId="{A4D80803-6D6E-4FE2-8E1D-56FFF710E778}"/>
    <dgm:cxn modelId="{A020D4C5-5A7C-492F-A183-E031645EF9DB}" type="presOf" srcId="{52F22509-1C13-4ABB-8F41-D3B0FE216ABF}" destId="{AAA0FBBB-CD72-41FF-8DBC-75AE222195F5}" srcOrd="1" destOrd="0" presId="urn:microsoft.com/office/officeart/2008/layout/HorizontalMultiLevelHierarchy"/>
    <dgm:cxn modelId="{0F497CC6-6E05-4112-9077-6E6F2E2B69E2}" srcId="{4CCC0F78-4527-494D-B98F-C1B4277ECAD1}" destId="{EAE82277-AC31-4989-B606-28A494A69484}" srcOrd="2" destOrd="0" parTransId="{52F22509-1C13-4ABB-8F41-D3B0FE216ABF}" sibTransId="{542DBC10-9D76-4063-BFD8-9CFFFAB22B98}"/>
    <dgm:cxn modelId="{40322ED1-B21F-4F80-9978-66D46516DF09}" type="presOf" srcId="{03F51EE0-4555-4142-AEEA-06A67E818167}" destId="{A53C8A2E-3D17-474B-ADAC-B728176C7300}" srcOrd="1" destOrd="0" presId="urn:microsoft.com/office/officeart/2008/layout/HorizontalMultiLevelHierarchy"/>
    <dgm:cxn modelId="{A9A356D9-5F71-4C99-BF51-F9B14620D63D}" srcId="{4CCC0F78-4527-494D-B98F-C1B4277ECAD1}" destId="{C8107E00-0198-41B0-B8F0-4D2C845A9572}" srcOrd="0" destOrd="0" parTransId="{C9716B6E-E302-4493-AE81-DE92C7160AF4}" sibTransId="{7A81A39F-F98B-4E39-86A5-987E9C47462B}"/>
    <dgm:cxn modelId="{B39B41E3-2C31-49F8-BC38-BE292C101F0D}" type="presOf" srcId="{EAE82277-AC31-4989-B606-28A494A69484}" destId="{7DFAAFC7-6ABB-43AB-B1DC-DA63BC24342C}" srcOrd="0" destOrd="0" presId="urn:microsoft.com/office/officeart/2008/layout/HorizontalMultiLevelHierarchy"/>
    <dgm:cxn modelId="{9A042BF8-2BC0-4F74-A4AC-33390B9D1DBB}" type="presOf" srcId="{DA796FF6-640C-4941-AD2D-E81200A6D734}" destId="{B1B4460C-F069-43C5-8535-CCB688B2F363}" srcOrd="0" destOrd="0" presId="urn:microsoft.com/office/officeart/2008/layout/HorizontalMultiLevelHierarchy"/>
    <dgm:cxn modelId="{89126AA4-37CC-4AC7-9980-FBB8CA9CC8E2}" type="presParOf" srcId="{9980489A-D617-4BD8-8126-31F0A78CFE22}" destId="{2464B1D5-58A3-4057-9CD7-67CBBD19C8A7}" srcOrd="0" destOrd="0" presId="urn:microsoft.com/office/officeart/2008/layout/HorizontalMultiLevelHierarchy"/>
    <dgm:cxn modelId="{B8E5F630-3093-4E8A-90D4-02C583FEC177}" type="presParOf" srcId="{2464B1D5-58A3-4057-9CD7-67CBBD19C8A7}" destId="{41DA816C-53E6-4D5C-B434-545384B7B26C}" srcOrd="0" destOrd="0" presId="urn:microsoft.com/office/officeart/2008/layout/HorizontalMultiLevelHierarchy"/>
    <dgm:cxn modelId="{91F72510-B4BA-4FDC-8103-C1C6AB0D963E}" type="presParOf" srcId="{2464B1D5-58A3-4057-9CD7-67CBBD19C8A7}" destId="{350C794E-AD8D-488F-8D4A-100E66A836DA}" srcOrd="1" destOrd="0" presId="urn:microsoft.com/office/officeart/2008/layout/HorizontalMultiLevelHierarchy"/>
    <dgm:cxn modelId="{B99DDF14-9467-4DBF-A125-F3DD449E61A9}" type="presParOf" srcId="{350C794E-AD8D-488F-8D4A-100E66A836DA}" destId="{ABBB4FA3-0FB7-47EB-AC72-A5C2D4ECF0B6}" srcOrd="0" destOrd="0" presId="urn:microsoft.com/office/officeart/2008/layout/HorizontalMultiLevelHierarchy"/>
    <dgm:cxn modelId="{243E0438-EFC9-44DA-B0B3-C8384601333C}" type="presParOf" srcId="{ABBB4FA3-0FB7-47EB-AC72-A5C2D4ECF0B6}" destId="{A0F0353A-64CE-4FB6-B437-5F1F32C0AC05}" srcOrd="0" destOrd="0" presId="urn:microsoft.com/office/officeart/2008/layout/HorizontalMultiLevelHierarchy"/>
    <dgm:cxn modelId="{8AEFD29C-DCC4-47DD-9033-5F4E075C495E}" type="presParOf" srcId="{350C794E-AD8D-488F-8D4A-100E66A836DA}" destId="{D55A8329-D961-409D-B40E-DF33EF57A285}" srcOrd="1" destOrd="0" presId="urn:microsoft.com/office/officeart/2008/layout/HorizontalMultiLevelHierarchy"/>
    <dgm:cxn modelId="{CDACF2CB-C58B-4B76-B333-8E39CC06F6CC}" type="presParOf" srcId="{D55A8329-D961-409D-B40E-DF33EF57A285}" destId="{45897490-662E-4084-A705-6C3DB17828BF}" srcOrd="0" destOrd="0" presId="urn:microsoft.com/office/officeart/2008/layout/HorizontalMultiLevelHierarchy"/>
    <dgm:cxn modelId="{45E3CD52-0BE2-4229-90BF-FE9457E02DD8}" type="presParOf" srcId="{D55A8329-D961-409D-B40E-DF33EF57A285}" destId="{3AA5BFD3-466A-4978-A85C-57BF295C4928}" srcOrd="1" destOrd="0" presId="urn:microsoft.com/office/officeart/2008/layout/HorizontalMultiLevelHierarchy"/>
    <dgm:cxn modelId="{1A061B93-0AA6-4F0F-901E-26E30AAB190B}" type="presParOf" srcId="{350C794E-AD8D-488F-8D4A-100E66A836DA}" destId="{F5C6A10F-F338-4CEE-8F7B-050C1565D27A}" srcOrd="2" destOrd="0" presId="urn:microsoft.com/office/officeart/2008/layout/HorizontalMultiLevelHierarchy"/>
    <dgm:cxn modelId="{FA603A1C-46FF-49BF-816B-F86BE8557675}" type="presParOf" srcId="{F5C6A10F-F338-4CEE-8F7B-050C1565D27A}" destId="{A53C8A2E-3D17-474B-ADAC-B728176C7300}" srcOrd="0" destOrd="0" presId="urn:microsoft.com/office/officeart/2008/layout/HorizontalMultiLevelHierarchy"/>
    <dgm:cxn modelId="{A96E6D5D-ED51-44E0-80FB-0DA41E0D9165}" type="presParOf" srcId="{350C794E-AD8D-488F-8D4A-100E66A836DA}" destId="{AB66D888-2835-4632-A3D7-9F13687BDD34}" srcOrd="3" destOrd="0" presId="urn:microsoft.com/office/officeart/2008/layout/HorizontalMultiLevelHierarchy"/>
    <dgm:cxn modelId="{72ABE6D1-3921-4A3B-B4A4-03D599FD70D2}" type="presParOf" srcId="{AB66D888-2835-4632-A3D7-9F13687BDD34}" destId="{B1B4460C-F069-43C5-8535-CCB688B2F363}" srcOrd="0" destOrd="0" presId="urn:microsoft.com/office/officeart/2008/layout/HorizontalMultiLevelHierarchy"/>
    <dgm:cxn modelId="{9BA0FD61-3C54-457E-871B-CB89375D6208}" type="presParOf" srcId="{AB66D888-2835-4632-A3D7-9F13687BDD34}" destId="{09575FB3-BFA2-4362-9F34-8115F8B3DB98}" srcOrd="1" destOrd="0" presId="urn:microsoft.com/office/officeart/2008/layout/HorizontalMultiLevelHierarchy"/>
    <dgm:cxn modelId="{137A884E-C919-4D42-B833-337F45083B06}" type="presParOf" srcId="{350C794E-AD8D-488F-8D4A-100E66A836DA}" destId="{819023CF-CC70-46E6-BCF9-B1C85A1AE1D0}" srcOrd="4" destOrd="0" presId="urn:microsoft.com/office/officeart/2008/layout/HorizontalMultiLevelHierarchy"/>
    <dgm:cxn modelId="{3CA9467D-4A81-4372-B0DA-108FD1F9E52E}" type="presParOf" srcId="{819023CF-CC70-46E6-BCF9-B1C85A1AE1D0}" destId="{AAA0FBBB-CD72-41FF-8DBC-75AE222195F5}" srcOrd="0" destOrd="0" presId="urn:microsoft.com/office/officeart/2008/layout/HorizontalMultiLevelHierarchy"/>
    <dgm:cxn modelId="{D179022D-B512-4A87-8314-FE6330BEE145}" type="presParOf" srcId="{350C794E-AD8D-488F-8D4A-100E66A836DA}" destId="{74C8D97C-C428-4E43-9883-068B71CA7396}" srcOrd="5" destOrd="0" presId="urn:microsoft.com/office/officeart/2008/layout/HorizontalMultiLevelHierarchy"/>
    <dgm:cxn modelId="{1181216A-7AE2-4153-8678-637FB6A27320}" type="presParOf" srcId="{74C8D97C-C428-4E43-9883-068B71CA7396}" destId="{7DFAAFC7-6ABB-43AB-B1DC-DA63BC24342C}" srcOrd="0" destOrd="0" presId="urn:microsoft.com/office/officeart/2008/layout/HorizontalMultiLevelHierarchy"/>
    <dgm:cxn modelId="{50FD3C62-C512-4AF0-B690-6AD48B406F9A}" type="presParOf" srcId="{74C8D97C-C428-4E43-9883-068B71CA7396}" destId="{DFCA23EF-B0F3-437C-A9B5-20A7BCDAD0F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CD78A46-BFCF-4548-95D8-B82F73024F17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8873C3-2CD7-498A-A7C5-C536DF6C6F71}">
      <dgm:prSet phldrT="[Text]" custT="1"/>
      <dgm:spPr/>
      <dgm:t>
        <a:bodyPr/>
        <a:lstStyle/>
        <a:p>
          <a:r>
            <a:rPr lang="cs-CZ" sz="2000" dirty="0"/>
            <a:t>Podpora fakultní komunity začínajících výzkumníků </a:t>
          </a:r>
        </a:p>
      </dgm:t>
    </dgm:pt>
    <dgm:pt modelId="{D28E066D-FF80-41DC-B086-C453E46B80EF}" type="sibTrans" cxnId="{6CD1CA8A-F4EC-4F85-83D7-ECCA9ED5FCE1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cs-CZ" sz="4800"/>
        </a:p>
      </dgm:t>
      <dgm:extLst>
        <a:ext uri="{E40237B7-FDA0-4F09-8148-C483321AD2D9}">
          <dgm14:cNvPr xmlns:dgm14="http://schemas.microsoft.com/office/drawing/2010/diagram" id="0" name="" descr="Skupina studentů pracujících v knihovně"/>
        </a:ext>
      </dgm:extLst>
    </dgm:pt>
    <dgm:pt modelId="{FD7528E2-70E3-4625-99A5-C5B83292D3EA}" type="parTrans" cxnId="{6CD1CA8A-F4EC-4F85-83D7-ECCA9ED5FCE1}">
      <dgm:prSet/>
      <dgm:spPr/>
      <dgm:t>
        <a:bodyPr/>
        <a:lstStyle/>
        <a:p>
          <a:endParaRPr lang="cs-CZ" sz="4800"/>
        </a:p>
      </dgm:t>
    </dgm:pt>
    <dgm:pt modelId="{7FF165E7-235F-4C01-B5E8-B0D0B339996E}">
      <dgm:prSet custT="1"/>
      <dgm:spPr/>
      <dgm:t>
        <a:bodyPr/>
        <a:lstStyle/>
        <a:p>
          <a:r>
            <a:rPr lang="cs-CZ" sz="2000" dirty="0"/>
            <a:t>Podpora informačních a komunikačních kanálů </a:t>
          </a:r>
        </a:p>
      </dgm:t>
    </dgm:pt>
    <dgm:pt modelId="{B272F1AB-9523-41C3-9CF7-038B4D316ACC}" type="parTrans" cxnId="{000760A4-76F1-455A-9BE3-27EAEA1BCB4F}">
      <dgm:prSet/>
      <dgm:spPr/>
      <dgm:t>
        <a:bodyPr/>
        <a:lstStyle/>
        <a:p>
          <a:endParaRPr lang="cs-CZ" sz="4800"/>
        </a:p>
      </dgm:t>
    </dgm:pt>
    <dgm:pt modelId="{40143DD2-6127-417A-B3EB-FEE6D9A00E82}" type="sibTrans" cxnId="{000760A4-76F1-455A-9BE3-27EAEA1BCB4F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cs-CZ" sz="4800"/>
        </a:p>
      </dgm:t>
      <dgm:extLst>
        <a:ext uri="{E40237B7-FDA0-4F09-8148-C483321AD2D9}">
          <dgm14:cNvPr xmlns:dgm14="http://schemas.microsoft.com/office/drawing/2010/diagram" id="0" name="" descr="Osoba pracující s přenosným počítačem a poznámkovým blokem"/>
        </a:ext>
      </dgm:extLst>
    </dgm:pt>
    <dgm:pt modelId="{01C256F8-935B-441E-8EE2-64818B3DA512}">
      <dgm:prSet custT="1"/>
      <dgm:spPr/>
      <dgm:t>
        <a:bodyPr/>
        <a:lstStyle/>
        <a:p>
          <a:r>
            <a:rPr lang="cs-CZ" sz="2000" dirty="0"/>
            <a:t>Pojmenování dalších oblastí podpory začínajícím výzkumníkům a navržení s tím souvisejících nástrojů</a:t>
          </a:r>
        </a:p>
      </dgm:t>
    </dgm:pt>
    <dgm:pt modelId="{8F6440D5-DA91-4DF9-BEB1-A0C18A4CBC62}" type="parTrans" cxnId="{B93ABC54-2E91-4BB0-947E-80794F9E4F4D}">
      <dgm:prSet/>
      <dgm:spPr/>
      <dgm:t>
        <a:bodyPr/>
        <a:lstStyle/>
        <a:p>
          <a:endParaRPr lang="cs-CZ" sz="4800"/>
        </a:p>
      </dgm:t>
    </dgm:pt>
    <dgm:pt modelId="{576E00C9-1638-416D-95B6-E7B8145FF372}" type="sibTrans" cxnId="{B93ABC54-2E91-4BB0-947E-80794F9E4F4D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cs-CZ" sz="4800"/>
        </a:p>
      </dgm:t>
      <dgm:extLst>
        <a:ext uri="{E40237B7-FDA0-4F09-8148-C483321AD2D9}">
          <dgm14:cNvPr xmlns:dgm14="http://schemas.microsoft.com/office/drawing/2010/diagram" id="0" name="" descr="Ruka držící dílek bílého puzzle na modrém pozadí"/>
        </a:ext>
      </dgm:extLst>
    </dgm:pt>
    <dgm:pt modelId="{6E00D9C9-F74B-4CF2-9F53-010A38A98AFD}">
      <dgm:prSet custT="1"/>
      <dgm:spPr/>
      <dgm:t>
        <a:bodyPr/>
        <a:lstStyle/>
        <a:p>
          <a:r>
            <a:rPr lang="cs-CZ" sz="2000" dirty="0"/>
            <a:t>Rozvíjení mentoringového systému pro začínající výzkumníky </a:t>
          </a:r>
        </a:p>
      </dgm:t>
    </dgm:pt>
    <dgm:pt modelId="{BFC804DE-369B-4239-853E-62492F02900F}" type="parTrans" cxnId="{687F4FD3-E4F2-409E-AE4A-7BFCF745AC76}">
      <dgm:prSet/>
      <dgm:spPr/>
      <dgm:t>
        <a:bodyPr/>
        <a:lstStyle/>
        <a:p>
          <a:endParaRPr lang="cs-CZ" sz="4800"/>
        </a:p>
      </dgm:t>
    </dgm:pt>
    <dgm:pt modelId="{08323A42-1B73-4FD8-8D45-CAFC8B163993}" type="sibTrans" cxnId="{687F4FD3-E4F2-409E-AE4A-7BFCF745AC76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cs-CZ" sz="4800"/>
        </a:p>
      </dgm:t>
      <dgm:extLst>
        <a:ext uri="{E40237B7-FDA0-4F09-8148-C483321AD2D9}">
          <dgm14:cNvPr xmlns:dgm14="http://schemas.microsoft.com/office/drawing/2010/diagram" id="0" name="" descr="Stvrzení obchodu podáním ruky"/>
        </a:ext>
      </dgm:extLst>
    </dgm:pt>
    <dgm:pt modelId="{1BAA54D6-F581-4AC9-98CA-39A38D076F46}" type="pres">
      <dgm:prSet presAssocID="{4CD78A46-BFCF-4548-95D8-B82F73024F17}" presName="Name0" presStyleCnt="0">
        <dgm:presLayoutVars>
          <dgm:chMax val="7"/>
          <dgm:chPref val="7"/>
          <dgm:dir/>
        </dgm:presLayoutVars>
      </dgm:prSet>
      <dgm:spPr/>
    </dgm:pt>
    <dgm:pt modelId="{AC7378E0-8943-4FC4-BE45-85069D926072}" type="pres">
      <dgm:prSet presAssocID="{4CD78A46-BFCF-4548-95D8-B82F73024F17}" presName="dot1" presStyleLbl="alignNode1" presStyleIdx="0" presStyleCnt="13"/>
      <dgm:spPr/>
    </dgm:pt>
    <dgm:pt modelId="{ADB8A5C1-19F1-47D8-8BDA-E558F6CAD792}" type="pres">
      <dgm:prSet presAssocID="{4CD78A46-BFCF-4548-95D8-B82F73024F17}" presName="dot2" presStyleLbl="alignNode1" presStyleIdx="1" presStyleCnt="13"/>
      <dgm:spPr/>
    </dgm:pt>
    <dgm:pt modelId="{40C43BF7-AF24-464E-83E7-2BDD3A57261C}" type="pres">
      <dgm:prSet presAssocID="{4CD78A46-BFCF-4548-95D8-B82F73024F17}" presName="dot3" presStyleLbl="alignNode1" presStyleIdx="2" presStyleCnt="13"/>
      <dgm:spPr/>
    </dgm:pt>
    <dgm:pt modelId="{B9CDA0E6-0528-4923-8DE8-C85988A1594D}" type="pres">
      <dgm:prSet presAssocID="{4CD78A46-BFCF-4548-95D8-B82F73024F17}" presName="dot4" presStyleLbl="alignNode1" presStyleIdx="3" presStyleCnt="13"/>
      <dgm:spPr/>
    </dgm:pt>
    <dgm:pt modelId="{729F8A75-F588-409F-B4EC-E8320E1AD4BA}" type="pres">
      <dgm:prSet presAssocID="{4CD78A46-BFCF-4548-95D8-B82F73024F17}" presName="dot5" presStyleLbl="alignNode1" presStyleIdx="4" presStyleCnt="13"/>
      <dgm:spPr/>
    </dgm:pt>
    <dgm:pt modelId="{2FD13103-B368-40D5-9B6C-30F7B9802C77}" type="pres">
      <dgm:prSet presAssocID="{4CD78A46-BFCF-4548-95D8-B82F73024F17}" presName="dot6" presStyleLbl="alignNode1" presStyleIdx="5" presStyleCnt="13"/>
      <dgm:spPr/>
    </dgm:pt>
    <dgm:pt modelId="{9AD50786-BBC3-476C-81FD-9C7E47CD5638}" type="pres">
      <dgm:prSet presAssocID="{4CD78A46-BFCF-4548-95D8-B82F73024F17}" presName="dotArrow1" presStyleLbl="alignNode1" presStyleIdx="6" presStyleCnt="13"/>
      <dgm:spPr/>
    </dgm:pt>
    <dgm:pt modelId="{11BF82E7-5B04-4658-8801-E7F009FAD042}" type="pres">
      <dgm:prSet presAssocID="{4CD78A46-BFCF-4548-95D8-B82F73024F17}" presName="dotArrow2" presStyleLbl="alignNode1" presStyleIdx="7" presStyleCnt="13"/>
      <dgm:spPr/>
    </dgm:pt>
    <dgm:pt modelId="{4A12F8D3-CB49-4368-A505-F2654EC15C0F}" type="pres">
      <dgm:prSet presAssocID="{4CD78A46-BFCF-4548-95D8-B82F73024F17}" presName="dotArrow3" presStyleLbl="alignNode1" presStyleIdx="8" presStyleCnt="13"/>
      <dgm:spPr/>
    </dgm:pt>
    <dgm:pt modelId="{A5F66330-0051-491B-9FD0-9DC55C76AB77}" type="pres">
      <dgm:prSet presAssocID="{4CD78A46-BFCF-4548-95D8-B82F73024F17}" presName="dotArrow4" presStyleLbl="alignNode1" presStyleIdx="9" presStyleCnt="13"/>
      <dgm:spPr/>
    </dgm:pt>
    <dgm:pt modelId="{CF0CE3DA-3B81-44B9-B39D-C8215FC31BD6}" type="pres">
      <dgm:prSet presAssocID="{4CD78A46-BFCF-4548-95D8-B82F73024F17}" presName="dotArrow5" presStyleLbl="alignNode1" presStyleIdx="10" presStyleCnt="13"/>
      <dgm:spPr/>
    </dgm:pt>
    <dgm:pt modelId="{08AF9BB9-3F5F-4BA5-A750-689FE2882B7C}" type="pres">
      <dgm:prSet presAssocID="{4CD78A46-BFCF-4548-95D8-B82F73024F17}" presName="dotArrow6" presStyleLbl="alignNode1" presStyleIdx="11" presStyleCnt="13"/>
      <dgm:spPr/>
    </dgm:pt>
    <dgm:pt modelId="{F566F808-D15C-4226-8685-91A6F888C498}" type="pres">
      <dgm:prSet presAssocID="{4CD78A46-BFCF-4548-95D8-B82F73024F17}" presName="dotArrow7" presStyleLbl="alignNode1" presStyleIdx="12" presStyleCnt="13"/>
      <dgm:spPr/>
    </dgm:pt>
    <dgm:pt modelId="{152E6D8D-1C7E-428D-B649-FB6550AB1394}" type="pres">
      <dgm:prSet presAssocID="{7FF165E7-235F-4C01-B5E8-B0D0B339996E}" presName="parTx1" presStyleLbl="node1" presStyleIdx="0" presStyleCnt="4" custScaleX="184815" custScaleY="220644" custLinFactNeighborX="31737" custLinFactNeighborY="90047"/>
      <dgm:spPr/>
    </dgm:pt>
    <dgm:pt modelId="{C38281D9-CFCD-4926-B8D0-7154F2E5EFD0}" type="pres">
      <dgm:prSet presAssocID="{40143DD2-6127-417A-B3EB-FEE6D9A00E82}" presName="picture1" presStyleCnt="0"/>
      <dgm:spPr/>
    </dgm:pt>
    <dgm:pt modelId="{36E4E52D-6525-426D-895C-88D0A75C4683}" type="pres">
      <dgm:prSet presAssocID="{40143DD2-6127-417A-B3EB-FEE6D9A00E82}" presName="imageRepeatNode" presStyleLbl="fgImgPlace1" presStyleIdx="0" presStyleCnt="4"/>
      <dgm:spPr/>
    </dgm:pt>
    <dgm:pt modelId="{3118C462-37CA-450E-B9B6-9BB9AF514BF9}" type="pres">
      <dgm:prSet presAssocID="{01C256F8-935B-441E-8EE2-64818B3DA512}" presName="parTx2" presStyleLbl="node1" presStyleIdx="1" presStyleCnt="4" custScaleX="184815" custScaleY="220644" custLinFactNeighborX="53551" custLinFactNeighborY="-11925"/>
      <dgm:spPr/>
    </dgm:pt>
    <dgm:pt modelId="{1945346C-EDB7-4B53-9138-C08B03F8484F}" type="pres">
      <dgm:prSet presAssocID="{576E00C9-1638-416D-95B6-E7B8145FF372}" presName="picture2" presStyleCnt="0"/>
      <dgm:spPr/>
    </dgm:pt>
    <dgm:pt modelId="{CE196A86-3E1F-45FF-BA1A-BC4A71BD958A}" type="pres">
      <dgm:prSet presAssocID="{576E00C9-1638-416D-95B6-E7B8145FF372}" presName="imageRepeatNode" presStyleLbl="fgImgPlace1" presStyleIdx="1" presStyleCnt="4"/>
      <dgm:spPr/>
    </dgm:pt>
    <dgm:pt modelId="{7E7B6020-BC42-4078-9B6B-6FDCC014C92F}" type="pres">
      <dgm:prSet presAssocID="{6E00D9C9-F74B-4CF2-9F53-010A38A98AFD}" presName="parTx3" presStyleLbl="node1" presStyleIdx="2" presStyleCnt="4" custScaleX="184815" custScaleY="220644" custLinFactNeighborX="54795" custLinFactNeighborY="-59959"/>
      <dgm:spPr/>
    </dgm:pt>
    <dgm:pt modelId="{7EC52358-00E8-4F1F-B3EE-FA680AC48424}" type="pres">
      <dgm:prSet presAssocID="{08323A42-1B73-4FD8-8D45-CAFC8B163993}" presName="picture3" presStyleCnt="0"/>
      <dgm:spPr/>
    </dgm:pt>
    <dgm:pt modelId="{E940657F-2015-409A-B41A-91ABFE390E07}" type="pres">
      <dgm:prSet presAssocID="{08323A42-1B73-4FD8-8D45-CAFC8B163993}" presName="imageRepeatNode" presStyleLbl="fgImgPlace1" presStyleIdx="2" presStyleCnt="4"/>
      <dgm:spPr/>
    </dgm:pt>
    <dgm:pt modelId="{123B38EA-69FB-4F74-822F-7A97E4FC3679}" type="pres">
      <dgm:prSet presAssocID="{1D8873C3-2CD7-498A-A7C5-C536DF6C6F71}" presName="parTx4" presStyleLbl="node1" presStyleIdx="3" presStyleCnt="4" custScaleX="184815" custScaleY="220644" custLinFactNeighborX="54087" custLinFactNeighborY="-82532"/>
      <dgm:spPr/>
    </dgm:pt>
    <dgm:pt modelId="{18C425CC-551B-4642-9437-09F6F9D6B3E0}" type="pres">
      <dgm:prSet presAssocID="{D28E066D-FF80-41DC-B086-C453E46B80EF}" presName="picture4" presStyleCnt="0"/>
      <dgm:spPr/>
    </dgm:pt>
    <dgm:pt modelId="{B027F394-CDF1-4186-B504-9DFC3E69098E}" type="pres">
      <dgm:prSet presAssocID="{D28E066D-FF80-41DC-B086-C453E46B80EF}" presName="imageRepeatNode" presStyleLbl="fgImgPlace1" presStyleIdx="3" presStyleCnt="4"/>
      <dgm:spPr/>
    </dgm:pt>
  </dgm:ptLst>
  <dgm:cxnLst>
    <dgm:cxn modelId="{32C95607-DD4A-4729-AA8B-D4AF83B9D4F4}" type="presOf" srcId="{1D8873C3-2CD7-498A-A7C5-C536DF6C6F71}" destId="{123B38EA-69FB-4F74-822F-7A97E4FC3679}" srcOrd="0" destOrd="0" presId="urn:microsoft.com/office/officeart/2008/layout/AscendingPictureAccentProcess"/>
    <dgm:cxn modelId="{1197820F-AD5A-40B1-8A5B-1C13DC4D1620}" type="presOf" srcId="{08323A42-1B73-4FD8-8D45-CAFC8B163993}" destId="{E940657F-2015-409A-B41A-91ABFE390E07}" srcOrd="0" destOrd="0" presId="urn:microsoft.com/office/officeart/2008/layout/AscendingPictureAccentProcess"/>
    <dgm:cxn modelId="{CBF99D11-3E0E-4E0D-B757-F802BCA056FF}" type="presOf" srcId="{40143DD2-6127-417A-B3EB-FEE6D9A00E82}" destId="{36E4E52D-6525-426D-895C-88D0A75C4683}" srcOrd="0" destOrd="0" presId="urn:microsoft.com/office/officeart/2008/layout/AscendingPictureAccentProcess"/>
    <dgm:cxn modelId="{B8AE8271-D941-47C7-ADEE-CCDEFC680588}" type="presOf" srcId="{7FF165E7-235F-4C01-B5E8-B0D0B339996E}" destId="{152E6D8D-1C7E-428D-B649-FB6550AB1394}" srcOrd="0" destOrd="0" presId="urn:microsoft.com/office/officeart/2008/layout/AscendingPictureAccentProcess"/>
    <dgm:cxn modelId="{B93ABC54-2E91-4BB0-947E-80794F9E4F4D}" srcId="{4CD78A46-BFCF-4548-95D8-B82F73024F17}" destId="{01C256F8-935B-441E-8EE2-64818B3DA512}" srcOrd="1" destOrd="0" parTransId="{8F6440D5-DA91-4DF9-BEB1-A0C18A4CBC62}" sibTransId="{576E00C9-1638-416D-95B6-E7B8145FF372}"/>
    <dgm:cxn modelId="{6CD1CA8A-F4EC-4F85-83D7-ECCA9ED5FCE1}" srcId="{4CD78A46-BFCF-4548-95D8-B82F73024F17}" destId="{1D8873C3-2CD7-498A-A7C5-C536DF6C6F71}" srcOrd="3" destOrd="0" parTransId="{FD7528E2-70E3-4625-99A5-C5B83292D3EA}" sibTransId="{D28E066D-FF80-41DC-B086-C453E46B80EF}"/>
    <dgm:cxn modelId="{F8FB379A-CA02-4F3D-9C5C-20A271E65D4C}" type="presOf" srcId="{D28E066D-FF80-41DC-B086-C453E46B80EF}" destId="{B027F394-CDF1-4186-B504-9DFC3E69098E}" srcOrd="0" destOrd="0" presId="urn:microsoft.com/office/officeart/2008/layout/AscendingPictureAccentProcess"/>
    <dgm:cxn modelId="{000760A4-76F1-455A-9BE3-27EAEA1BCB4F}" srcId="{4CD78A46-BFCF-4548-95D8-B82F73024F17}" destId="{7FF165E7-235F-4C01-B5E8-B0D0B339996E}" srcOrd="0" destOrd="0" parTransId="{B272F1AB-9523-41C3-9CF7-038B4D316ACC}" sibTransId="{40143DD2-6127-417A-B3EB-FEE6D9A00E82}"/>
    <dgm:cxn modelId="{F4C146A7-1757-4CBD-931E-4E079E27AFA9}" type="presOf" srcId="{6E00D9C9-F74B-4CF2-9F53-010A38A98AFD}" destId="{7E7B6020-BC42-4078-9B6B-6FDCC014C92F}" srcOrd="0" destOrd="0" presId="urn:microsoft.com/office/officeart/2008/layout/AscendingPictureAccentProcess"/>
    <dgm:cxn modelId="{B80C97CF-046E-45E8-B455-254907C4C05D}" type="presOf" srcId="{01C256F8-935B-441E-8EE2-64818B3DA512}" destId="{3118C462-37CA-450E-B9B6-9BB9AF514BF9}" srcOrd="0" destOrd="0" presId="urn:microsoft.com/office/officeart/2008/layout/AscendingPictureAccentProcess"/>
    <dgm:cxn modelId="{687F4FD3-E4F2-409E-AE4A-7BFCF745AC76}" srcId="{4CD78A46-BFCF-4548-95D8-B82F73024F17}" destId="{6E00D9C9-F74B-4CF2-9F53-010A38A98AFD}" srcOrd="2" destOrd="0" parTransId="{BFC804DE-369B-4239-853E-62492F02900F}" sibTransId="{08323A42-1B73-4FD8-8D45-CAFC8B163993}"/>
    <dgm:cxn modelId="{9B2A53D4-2813-4B25-8392-3CBA14CDF80B}" type="presOf" srcId="{576E00C9-1638-416D-95B6-E7B8145FF372}" destId="{CE196A86-3E1F-45FF-BA1A-BC4A71BD958A}" srcOrd="0" destOrd="0" presId="urn:microsoft.com/office/officeart/2008/layout/AscendingPictureAccentProcess"/>
    <dgm:cxn modelId="{8949A7DC-D282-4A98-B0B6-37BDBD507636}" type="presOf" srcId="{4CD78A46-BFCF-4548-95D8-B82F73024F17}" destId="{1BAA54D6-F581-4AC9-98CA-39A38D076F46}" srcOrd="0" destOrd="0" presId="urn:microsoft.com/office/officeart/2008/layout/AscendingPictureAccentProcess"/>
    <dgm:cxn modelId="{CE85AF58-ED53-4500-B2E3-08B62907F454}" type="presParOf" srcId="{1BAA54D6-F581-4AC9-98CA-39A38D076F46}" destId="{AC7378E0-8943-4FC4-BE45-85069D926072}" srcOrd="0" destOrd="0" presId="urn:microsoft.com/office/officeart/2008/layout/AscendingPictureAccentProcess"/>
    <dgm:cxn modelId="{ACA4FB6F-43E9-45BB-AB7A-F5C635A60399}" type="presParOf" srcId="{1BAA54D6-F581-4AC9-98CA-39A38D076F46}" destId="{ADB8A5C1-19F1-47D8-8BDA-E558F6CAD792}" srcOrd="1" destOrd="0" presId="urn:microsoft.com/office/officeart/2008/layout/AscendingPictureAccentProcess"/>
    <dgm:cxn modelId="{4F37A4F5-B3D5-4F76-B068-D8E3059500EE}" type="presParOf" srcId="{1BAA54D6-F581-4AC9-98CA-39A38D076F46}" destId="{40C43BF7-AF24-464E-83E7-2BDD3A57261C}" srcOrd="2" destOrd="0" presId="urn:microsoft.com/office/officeart/2008/layout/AscendingPictureAccentProcess"/>
    <dgm:cxn modelId="{454E1AB3-AB9D-4986-9CC2-E406B16B457A}" type="presParOf" srcId="{1BAA54D6-F581-4AC9-98CA-39A38D076F46}" destId="{B9CDA0E6-0528-4923-8DE8-C85988A1594D}" srcOrd="3" destOrd="0" presId="urn:microsoft.com/office/officeart/2008/layout/AscendingPictureAccentProcess"/>
    <dgm:cxn modelId="{C1660D22-4C76-4998-BE5D-5F2FC8782E4C}" type="presParOf" srcId="{1BAA54D6-F581-4AC9-98CA-39A38D076F46}" destId="{729F8A75-F588-409F-B4EC-E8320E1AD4BA}" srcOrd="4" destOrd="0" presId="urn:microsoft.com/office/officeart/2008/layout/AscendingPictureAccentProcess"/>
    <dgm:cxn modelId="{474C6EEB-9F04-4A78-B0E4-CEE0397C2AC4}" type="presParOf" srcId="{1BAA54D6-F581-4AC9-98CA-39A38D076F46}" destId="{2FD13103-B368-40D5-9B6C-30F7B9802C77}" srcOrd="5" destOrd="0" presId="urn:microsoft.com/office/officeart/2008/layout/AscendingPictureAccentProcess"/>
    <dgm:cxn modelId="{2FAFE38B-17CB-480F-AB8D-1B499D481CA5}" type="presParOf" srcId="{1BAA54D6-F581-4AC9-98CA-39A38D076F46}" destId="{9AD50786-BBC3-476C-81FD-9C7E47CD5638}" srcOrd="6" destOrd="0" presId="urn:microsoft.com/office/officeart/2008/layout/AscendingPictureAccentProcess"/>
    <dgm:cxn modelId="{CB0886DE-DE56-4CAC-8CD7-C1F563DB7C3C}" type="presParOf" srcId="{1BAA54D6-F581-4AC9-98CA-39A38D076F46}" destId="{11BF82E7-5B04-4658-8801-E7F009FAD042}" srcOrd="7" destOrd="0" presId="urn:microsoft.com/office/officeart/2008/layout/AscendingPictureAccentProcess"/>
    <dgm:cxn modelId="{DDBDB782-545D-4813-A20D-25CAAE96BDC7}" type="presParOf" srcId="{1BAA54D6-F581-4AC9-98CA-39A38D076F46}" destId="{4A12F8D3-CB49-4368-A505-F2654EC15C0F}" srcOrd="8" destOrd="0" presId="urn:microsoft.com/office/officeart/2008/layout/AscendingPictureAccentProcess"/>
    <dgm:cxn modelId="{77403AC5-AC24-4348-8706-A02CBD12F9F4}" type="presParOf" srcId="{1BAA54D6-F581-4AC9-98CA-39A38D076F46}" destId="{A5F66330-0051-491B-9FD0-9DC55C76AB77}" srcOrd="9" destOrd="0" presId="urn:microsoft.com/office/officeart/2008/layout/AscendingPictureAccentProcess"/>
    <dgm:cxn modelId="{10182D84-EDA7-4910-9B75-EB000E22CFA7}" type="presParOf" srcId="{1BAA54D6-F581-4AC9-98CA-39A38D076F46}" destId="{CF0CE3DA-3B81-44B9-B39D-C8215FC31BD6}" srcOrd="10" destOrd="0" presId="urn:microsoft.com/office/officeart/2008/layout/AscendingPictureAccentProcess"/>
    <dgm:cxn modelId="{EB827AC3-35C8-410F-908B-F0F0A2AC89A7}" type="presParOf" srcId="{1BAA54D6-F581-4AC9-98CA-39A38D076F46}" destId="{08AF9BB9-3F5F-4BA5-A750-689FE2882B7C}" srcOrd="11" destOrd="0" presId="urn:microsoft.com/office/officeart/2008/layout/AscendingPictureAccentProcess"/>
    <dgm:cxn modelId="{BD2AB80B-5AB1-45AE-A5E0-974DA1FF9889}" type="presParOf" srcId="{1BAA54D6-F581-4AC9-98CA-39A38D076F46}" destId="{F566F808-D15C-4226-8685-91A6F888C498}" srcOrd="12" destOrd="0" presId="urn:microsoft.com/office/officeart/2008/layout/AscendingPictureAccentProcess"/>
    <dgm:cxn modelId="{0792EAE2-BBC5-4657-9F4C-41A83CB0F7B9}" type="presParOf" srcId="{1BAA54D6-F581-4AC9-98CA-39A38D076F46}" destId="{152E6D8D-1C7E-428D-B649-FB6550AB1394}" srcOrd="13" destOrd="0" presId="urn:microsoft.com/office/officeart/2008/layout/AscendingPictureAccentProcess"/>
    <dgm:cxn modelId="{40A26939-089F-401C-8E71-5AA0C1653583}" type="presParOf" srcId="{1BAA54D6-F581-4AC9-98CA-39A38D076F46}" destId="{C38281D9-CFCD-4926-B8D0-7154F2E5EFD0}" srcOrd="14" destOrd="0" presId="urn:microsoft.com/office/officeart/2008/layout/AscendingPictureAccentProcess"/>
    <dgm:cxn modelId="{CFCFE7F2-FA87-4E87-99E2-7AFCB7D17EA8}" type="presParOf" srcId="{C38281D9-CFCD-4926-B8D0-7154F2E5EFD0}" destId="{36E4E52D-6525-426D-895C-88D0A75C4683}" srcOrd="0" destOrd="0" presId="urn:microsoft.com/office/officeart/2008/layout/AscendingPictureAccentProcess"/>
    <dgm:cxn modelId="{B9BB0D69-EBC0-47FE-A3AE-0F69EBA7D15F}" type="presParOf" srcId="{1BAA54D6-F581-4AC9-98CA-39A38D076F46}" destId="{3118C462-37CA-450E-B9B6-9BB9AF514BF9}" srcOrd="15" destOrd="0" presId="urn:microsoft.com/office/officeart/2008/layout/AscendingPictureAccentProcess"/>
    <dgm:cxn modelId="{7DCCF244-B4B8-4969-919B-E9988ECA1B95}" type="presParOf" srcId="{1BAA54D6-F581-4AC9-98CA-39A38D076F46}" destId="{1945346C-EDB7-4B53-9138-C08B03F8484F}" srcOrd="16" destOrd="0" presId="urn:microsoft.com/office/officeart/2008/layout/AscendingPictureAccentProcess"/>
    <dgm:cxn modelId="{D8EC6F17-D11A-4386-B86C-651DE0F5167D}" type="presParOf" srcId="{1945346C-EDB7-4B53-9138-C08B03F8484F}" destId="{CE196A86-3E1F-45FF-BA1A-BC4A71BD958A}" srcOrd="0" destOrd="0" presId="urn:microsoft.com/office/officeart/2008/layout/AscendingPictureAccentProcess"/>
    <dgm:cxn modelId="{027288F9-04CA-41CD-87F5-481685E909C0}" type="presParOf" srcId="{1BAA54D6-F581-4AC9-98CA-39A38D076F46}" destId="{7E7B6020-BC42-4078-9B6B-6FDCC014C92F}" srcOrd="17" destOrd="0" presId="urn:microsoft.com/office/officeart/2008/layout/AscendingPictureAccentProcess"/>
    <dgm:cxn modelId="{D5D79292-EF6F-482A-9B7E-9617F71E2665}" type="presParOf" srcId="{1BAA54D6-F581-4AC9-98CA-39A38D076F46}" destId="{7EC52358-00E8-4F1F-B3EE-FA680AC48424}" srcOrd="18" destOrd="0" presId="urn:microsoft.com/office/officeart/2008/layout/AscendingPictureAccentProcess"/>
    <dgm:cxn modelId="{43C59376-34A5-41AF-BA5B-C619B90FF64B}" type="presParOf" srcId="{7EC52358-00E8-4F1F-B3EE-FA680AC48424}" destId="{E940657F-2015-409A-B41A-91ABFE390E07}" srcOrd="0" destOrd="0" presId="urn:microsoft.com/office/officeart/2008/layout/AscendingPictureAccentProcess"/>
    <dgm:cxn modelId="{9AC71333-85BB-4185-A050-9833B3550A87}" type="presParOf" srcId="{1BAA54D6-F581-4AC9-98CA-39A38D076F46}" destId="{123B38EA-69FB-4F74-822F-7A97E4FC3679}" srcOrd="19" destOrd="0" presId="urn:microsoft.com/office/officeart/2008/layout/AscendingPictureAccentProcess"/>
    <dgm:cxn modelId="{2D5AFAAF-A500-41FA-970B-B4641C33BD70}" type="presParOf" srcId="{1BAA54D6-F581-4AC9-98CA-39A38D076F46}" destId="{18C425CC-551B-4642-9437-09F6F9D6B3E0}" srcOrd="20" destOrd="0" presId="urn:microsoft.com/office/officeart/2008/layout/AscendingPictureAccentProcess"/>
    <dgm:cxn modelId="{C555875C-D57B-40B7-A157-273B8A22D1AB}" type="presParOf" srcId="{18C425CC-551B-4642-9437-09F6F9D6B3E0}" destId="{B027F394-CDF1-4186-B504-9DFC3E69098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EF8E8A-58F8-4CEC-8466-3D07869C45E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CC0F78-4527-494D-B98F-C1B4277ECAD1}">
      <dgm:prSet phldrT="[Text]"/>
      <dgm:spPr/>
      <dgm:t>
        <a:bodyPr/>
        <a:lstStyle/>
        <a:p>
          <a:r>
            <a:rPr lang="cs-CZ" dirty="0"/>
            <a:t>univerzita</a:t>
          </a:r>
        </a:p>
      </dgm:t>
    </dgm:pt>
    <dgm:pt modelId="{9EBB18E3-FAA2-4CA8-80E1-E1262D44FDBE}" type="parTrans" cxnId="{D09350B3-FFC2-48D2-B5F3-9CBC083F0B18}">
      <dgm:prSet/>
      <dgm:spPr/>
      <dgm:t>
        <a:bodyPr/>
        <a:lstStyle/>
        <a:p>
          <a:endParaRPr lang="cs-CZ"/>
        </a:p>
      </dgm:t>
    </dgm:pt>
    <dgm:pt modelId="{A4D80803-6D6E-4FE2-8E1D-56FFF710E778}" type="sibTrans" cxnId="{D09350B3-FFC2-48D2-B5F3-9CBC083F0B18}">
      <dgm:prSet/>
      <dgm:spPr/>
      <dgm:t>
        <a:bodyPr/>
        <a:lstStyle/>
        <a:p>
          <a:endParaRPr lang="cs-CZ"/>
        </a:p>
      </dgm:t>
    </dgm:pt>
    <dgm:pt modelId="{C8107E00-0198-41B0-B8F0-4D2C845A9572}">
      <dgm:prSet phldrT="[Text]"/>
      <dgm:spPr/>
      <dgm:t>
        <a:bodyPr/>
        <a:lstStyle/>
        <a:p>
          <a:r>
            <a:rPr lang="cs-CZ" dirty="0"/>
            <a:t>fakulta</a:t>
          </a:r>
        </a:p>
      </dgm:t>
    </dgm:pt>
    <dgm:pt modelId="{C9716B6E-E302-4493-AE81-DE92C7160AF4}" type="parTrans" cxnId="{A9A356D9-5F71-4C99-BF51-F9B14620D63D}">
      <dgm:prSet/>
      <dgm:spPr/>
      <dgm:t>
        <a:bodyPr/>
        <a:lstStyle/>
        <a:p>
          <a:endParaRPr lang="cs-CZ"/>
        </a:p>
      </dgm:t>
    </dgm:pt>
    <dgm:pt modelId="{7A81A39F-F98B-4E39-86A5-987E9C47462B}" type="sibTrans" cxnId="{A9A356D9-5F71-4C99-BF51-F9B14620D63D}">
      <dgm:prSet/>
      <dgm:spPr/>
      <dgm:t>
        <a:bodyPr/>
        <a:lstStyle/>
        <a:p>
          <a:endParaRPr lang="cs-CZ"/>
        </a:p>
      </dgm:t>
    </dgm:pt>
    <dgm:pt modelId="{DA796FF6-640C-4941-AD2D-E81200A6D734}">
      <dgm:prSet phldrT="[Text]"/>
      <dgm:spPr/>
      <dgm:t>
        <a:bodyPr/>
        <a:lstStyle/>
        <a:p>
          <a:r>
            <a:rPr lang="cs-CZ" dirty="0"/>
            <a:t>fakulta</a:t>
          </a:r>
        </a:p>
      </dgm:t>
    </dgm:pt>
    <dgm:pt modelId="{03F51EE0-4555-4142-AEEA-06A67E818167}" type="parTrans" cxnId="{1D78B098-11C8-4810-97E6-635AF97DABBA}">
      <dgm:prSet/>
      <dgm:spPr/>
      <dgm:t>
        <a:bodyPr/>
        <a:lstStyle/>
        <a:p>
          <a:endParaRPr lang="cs-CZ"/>
        </a:p>
      </dgm:t>
    </dgm:pt>
    <dgm:pt modelId="{6AD42FD7-2DCF-4F52-80A2-C4E4E9A7D4E4}" type="sibTrans" cxnId="{1D78B098-11C8-4810-97E6-635AF97DABBA}">
      <dgm:prSet/>
      <dgm:spPr/>
      <dgm:t>
        <a:bodyPr/>
        <a:lstStyle/>
        <a:p>
          <a:endParaRPr lang="cs-CZ"/>
        </a:p>
      </dgm:t>
    </dgm:pt>
    <dgm:pt modelId="{EAE82277-AC31-4989-B606-28A494A69484}">
      <dgm:prSet phldrT="[Text]"/>
      <dgm:spPr/>
      <dgm:t>
        <a:bodyPr/>
        <a:lstStyle/>
        <a:p>
          <a:r>
            <a:rPr lang="cs-CZ" dirty="0"/>
            <a:t>institut</a:t>
          </a:r>
        </a:p>
      </dgm:t>
    </dgm:pt>
    <dgm:pt modelId="{52F22509-1C13-4ABB-8F41-D3B0FE216ABF}" type="parTrans" cxnId="{0F497CC6-6E05-4112-9077-6E6F2E2B69E2}">
      <dgm:prSet/>
      <dgm:spPr/>
      <dgm:t>
        <a:bodyPr/>
        <a:lstStyle/>
        <a:p>
          <a:endParaRPr lang="cs-CZ"/>
        </a:p>
      </dgm:t>
    </dgm:pt>
    <dgm:pt modelId="{542DBC10-9D76-4063-BFD8-9CFFFAB22B98}" type="sibTrans" cxnId="{0F497CC6-6E05-4112-9077-6E6F2E2B69E2}">
      <dgm:prSet/>
      <dgm:spPr/>
      <dgm:t>
        <a:bodyPr/>
        <a:lstStyle/>
        <a:p>
          <a:endParaRPr lang="cs-CZ"/>
        </a:p>
      </dgm:t>
    </dgm:pt>
    <dgm:pt modelId="{9980489A-D617-4BD8-8126-31F0A78CFE22}" type="pres">
      <dgm:prSet presAssocID="{3BEF8E8A-58F8-4CEC-8466-3D07869C45E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464B1D5-58A3-4057-9CD7-67CBBD19C8A7}" type="pres">
      <dgm:prSet presAssocID="{4CCC0F78-4527-494D-B98F-C1B4277ECAD1}" presName="root1" presStyleCnt="0"/>
      <dgm:spPr/>
    </dgm:pt>
    <dgm:pt modelId="{41DA816C-53E6-4D5C-B434-545384B7B26C}" type="pres">
      <dgm:prSet presAssocID="{4CCC0F78-4527-494D-B98F-C1B4277ECAD1}" presName="LevelOneTextNode" presStyleLbl="node0" presStyleIdx="0" presStyleCnt="1">
        <dgm:presLayoutVars>
          <dgm:chPref val="3"/>
        </dgm:presLayoutVars>
      </dgm:prSet>
      <dgm:spPr/>
    </dgm:pt>
    <dgm:pt modelId="{350C794E-AD8D-488F-8D4A-100E66A836DA}" type="pres">
      <dgm:prSet presAssocID="{4CCC0F78-4527-494D-B98F-C1B4277ECAD1}" presName="level2hierChild" presStyleCnt="0"/>
      <dgm:spPr/>
    </dgm:pt>
    <dgm:pt modelId="{ABBB4FA3-0FB7-47EB-AC72-A5C2D4ECF0B6}" type="pres">
      <dgm:prSet presAssocID="{C9716B6E-E302-4493-AE81-DE92C7160AF4}" presName="conn2-1" presStyleLbl="parChTrans1D2" presStyleIdx="0" presStyleCnt="3"/>
      <dgm:spPr/>
    </dgm:pt>
    <dgm:pt modelId="{A0F0353A-64CE-4FB6-B437-5F1F32C0AC05}" type="pres">
      <dgm:prSet presAssocID="{C9716B6E-E302-4493-AE81-DE92C7160AF4}" presName="connTx" presStyleLbl="parChTrans1D2" presStyleIdx="0" presStyleCnt="3"/>
      <dgm:spPr/>
    </dgm:pt>
    <dgm:pt modelId="{D55A8329-D961-409D-B40E-DF33EF57A285}" type="pres">
      <dgm:prSet presAssocID="{C8107E00-0198-41B0-B8F0-4D2C845A9572}" presName="root2" presStyleCnt="0"/>
      <dgm:spPr/>
    </dgm:pt>
    <dgm:pt modelId="{45897490-662E-4084-A705-6C3DB17828BF}" type="pres">
      <dgm:prSet presAssocID="{C8107E00-0198-41B0-B8F0-4D2C845A9572}" presName="LevelTwoTextNode" presStyleLbl="node2" presStyleIdx="0" presStyleCnt="3">
        <dgm:presLayoutVars>
          <dgm:chPref val="3"/>
        </dgm:presLayoutVars>
      </dgm:prSet>
      <dgm:spPr/>
    </dgm:pt>
    <dgm:pt modelId="{3AA5BFD3-466A-4978-A85C-57BF295C4928}" type="pres">
      <dgm:prSet presAssocID="{C8107E00-0198-41B0-B8F0-4D2C845A9572}" presName="level3hierChild" presStyleCnt="0"/>
      <dgm:spPr/>
    </dgm:pt>
    <dgm:pt modelId="{F5C6A10F-F338-4CEE-8F7B-050C1565D27A}" type="pres">
      <dgm:prSet presAssocID="{03F51EE0-4555-4142-AEEA-06A67E818167}" presName="conn2-1" presStyleLbl="parChTrans1D2" presStyleIdx="1" presStyleCnt="3"/>
      <dgm:spPr/>
    </dgm:pt>
    <dgm:pt modelId="{A53C8A2E-3D17-474B-ADAC-B728176C7300}" type="pres">
      <dgm:prSet presAssocID="{03F51EE0-4555-4142-AEEA-06A67E818167}" presName="connTx" presStyleLbl="parChTrans1D2" presStyleIdx="1" presStyleCnt="3"/>
      <dgm:spPr/>
    </dgm:pt>
    <dgm:pt modelId="{AB66D888-2835-4632-A3D7-9F13687BDD34}" type="pres">
      <dgm:prSet presAssocID="{DA796FF6-640C-4941-AD2D-E81200A6D734}" presName="root2" presStyleCnt="0"/>
      <dgm:spPr/>
    </dgm:pt>
    <dgm:pt modelId="{B1B4460C-F069-43C5-8535-CCB688B2F363}" type="pres">
      <dgm:prSet presAssocID="{DA796FF6-640C-4941-AD2D-E81200A6D734}" presName="LevelTwoTextNode" presStyleLbl="node2" presStyleIdx="1" presStyleCnt="3">
        <dgm:presLayoutVars>
          <dgm:chPref val="3"/>
        </dgm:presLayoutVars>
      </dgm:prSet>
      <dgm:spPr/>
    </dgm:pt>
    <dgm:pt modelId="{09575FB3-BFA2-4362-9F34-8115F8B3DB98}" type="pres">
      <dgm:prSet presAssocID="{DA796FF6-640C-4941-AD2D-E81200A6D734}" presName="level3hierChild" presStyleCnt="0"/>
      <dgm:spPr/>
    </dgm:pt>
    <dgm:pt modelId="{819023CF-CC70-46E6-BCF9-B1C85A1AE1D0}" type="pres">
      <dgm:prSet presAssocID="{52F22509-1C13-4ABB-8F41-D3B0FE216ABF}" presName="conn2-1" presStyleLbl="parChTrans1D2" presStyleIdx="2" presStyleCnt="3"/>
      <dgm:spPr/>
    </dgm:pt>
    <dgm:pt modelId="{AAA0FBBB-CD72-41FF-8DBC-75AE222195F5}" type="pres">
      <dgm:prSet presAssocID="{52F22509-1C13-4ABB-8F41-D3B0FE216ABF}" presName="connTx" presStyleLbl="parChTrans1D2" presStyleIdx="2" presStyleCnt="3"/>
      <dgm:spPr/>
    </dgm:pt>
    <dgm:pt modelId="{74C8D97C-C428-4E43-9883-068B71CA7396}" type="pres">
      <dgm:prSet presAssocID="{EAE82277-AC31-4989-B606-28A494A69484}" presName="root2" presStyleCnt="0"/>
      <dgm:spPr/>
    </dgm:pt>
    <dgm:pt modelId="{7DFAAFC7-6ABB-43AB-B1DC-DA63BC24342C}" type="pres">
      <dgm:prSet presAssocID="{EAE82277-AC31-4989-B606-28A494A69484}" presName="LevelTwoTextNode" presStyleLbl="node2" presStyleIdx="2" presStyleCnt="3">
        <dgm:presLayoutVars>
          <dgm:chPref val="3"/>
        </dgm:presLayoutVars>
      </dgm:prSet>
      <dgm:spPr/>
    </dgm:pt>
    <dgm:pt modelId="{DFCA23EF-B0F3-437C-A9B5-20A7BCDAD0FB}" type="pres">
      <dgm:prSet presAssocID="{EAE82277-AC31-4989-B606-28A494A69484}" presName="level3hierChild" presStyleCnt="0"/>
      <dgm:spPr/>
    </dgm:pt>
  </dgm:ptLst>
  <dgm:cxnLst>
    <dgm:cxn modelId="{F391D41B-60D6-4D01-9429-CE7469056434}" type="presOf" srcId="{C9716B6E-E302-4493-AE81-DE92C7160AF4}" destId="{A0F0353A-64CE-4FB6-B437-5F1F32C0AC05}" srcOrd="1" destOrd="0" presId="urn:microsoft.com/office/officeart/2008/layout/HorizontalMultiLevelHierarchy"/>
    <dgm:cxn modelId="{C04AE165-41E1-4736-A3E5-0374BB1259B5}" type="presOf" srcId="{4CCC0F78-4527-494D-B98F-C1B4277ECAD1}" destId="{41DA816C-53E6-4D5C-B434-545384B7B26C}" srcOrd="0" destOrd="0" presId="urn:microsoft.com/office/officeart/2008/layout/HorizontalMultiLevelHierarchy"/>
    <dgm:cxn modelId="{8DE7BB73-1B61-4663-8151-52F26E4E3685}" type="presOf" srcId="{52F22509-1C13-4ABB-8F41-D3B0FE216ABF}" destId="{819023CF-CC70-46E6-BCF9-B1C85A1AE1D0}" srcOrd="0" destOrd="0" presId="urn:microsoft.com/office/officeart/2008/layout/HorizontalMultiLevelHierarchy"/>
    <dgm:cxn modelId="{157D388D-A336-42A7-A486-D116E3A0C44E}" type="presOf" srcId="{03F51EE0-4555-4142-AEEA-06A67E818167}" destId="{F5C6A10F-F338-4CEE-8F7B-050C1565D27A}" srcOrd="0" destOrd="0" presId="urn:microsoft.com/office/officeart/2008/layout/HorizontalMultiLevelHierarchy"/>
    <dgm:cxn modelId="{5AD57193-57A9-4EC3-9024-AA5446779131}" type="presOf" srcId="{C8107E00-0198-41B0-B8F0-4D2C845A9572}" destId="{45897490-662E-4084-A705-6C3DB17828BF}" srcOrd="0" destOrd="0" presId="urn:microsoft.com/office/officeart/2008/layout/HorizontalMultiLevelHierarchy"/>
    <dgm:cxn modelId="{BE911E96-3240-4FD0-B21C-8C5E3D033246}" type="presOf" srcId="{C9716B6E-E302-4493-AE81-DE92C7160AF4}" destId="{ABBB4FA3-0FB7-47EB-AC72-A5C2D4ECF0B6}" srcOrd="0" destOrd="0" presId="urn:microsoft.com/office/officeart/2008/layout/HorizontalMultiLevelHierarchy"/>
    <dgm:cxn modelId="{1D78B098-11C8-4810-97E6-635AF97DABBA}" srcId="{4CCC0F78-4527-494D-B98F-C1B4277ECAD1}" destId="{DA796FF6-640C-4941-AD2D-E81200A6D734}" srcOrd="1" destOrd="0" parTransId="{03F51EE0-4555-4142-AEEA-06A67E818167}" sibTransId="{6AD42FD7-2DCF-4F52-80A2-C4E4E9A7D4E4}"/>
    <dgm:cxn modelId="{32231EAB-EE21-4C12-87B7-078545F21CEA}" type="presOf" srcId="{3BEF8E8A-58F8-4CEC-8466-3D07869C45E7}" destId="{9980489A-D617-4BD8-8126-31F0A78CFE22}" srcOrd="0" destOrd="0" presId="urn:microsoft.com/office/officeart/2008/layout/HorizontalMultiLevelHierarchy"/>
    <dgm:cxn modelId="{D09350B3-FFC2-48D2-B5F3-9CBC083F0B18}" srcId="{3BEF8E8A-58F8-4CEC-8466-3D07869C45E7}" destId="{4CCC0F78-4527-494D-B98F-C1B4277ECAD1}" srcOrd="0" destOrd="0" parTransId="{9EBB18E3-FAA2-4CA8-80E1-E1262D44FDBE}" sibTransId="{A4D80803-6D6E-4FE2-8E1D-56FFF710E778}"/>
    <dgm:cxn modelId="{A020D4C5-5A7C-492F-A183-E031645EF9DB}" type="presOf" srcId="{52F22509-1C13-4ABB-8F41-D3B0FE216ABF}" destId="{AAA0FBBB-CD72-41FF-8DBC-75AE222195F5}" srcOrd="1" destOrd="0" presId="urn:microsoft.com/office/officeart/2008/layout/HorizontalMultiLevelHierarchy"/>
    <dgm:cxn modelId="{0F497CC6-6E05-4112-9077-6E6F2E2B69E2}" srcId="{4CCC0F78-4527-494D-B98F-C1B4277ECAD1}" destId="{EAE82277-AC31-4989-B606-28A494A69484}" srcOrd="2" destOrd="0" parTransId="{52F22509-1C13-4ABB-8F41-D3B0FE216ABF}" sibTransId="{542DBC10-9D76-4063-BFD8-9CFFFAB22B98}"/>
    <dgm:cxn modelId="{40322ED1-B21F-4F80-9978-66D46516DF09}" type="presOf" srcId="{03F51EE0-4555-4142-AEEA-06A67E818167}" destId="{A53C8A2E-3D17-474B-ADAC-B728176C7300}" srcOrd="1" destOrd="0" presId="urn:microsoft.com/office/officeart/2008/layout/HorizontalMultiLevelHierarchy"/>
    <dgm:cxn modelId="{A9A356D9-5F71-4C99-BF51-F9B14620D63D}" srcId="{4CCC0F78-4527-494D-B98F-C1B4277ECAD1}" destId="{C8107E00-0198-41B0-B8F0-4D2C845A9572}" srcOrd="0" destOrd="0" parTransId="{C9716B6E-E302-4493-AE81-DE92C7160AF4}" sibTransId="{7A81A39F-F98B-4E39-86A5-987E9C47462B}"/>
    <dgm:cxn modelId="{B39B41E3-2C31-49F8-BC38-BE292C101F0D}" type="presOf" srcId="{EAE82277-AC31-4989-B606-28A494A69484}" destId="{7DFAAFC7-6ABB-43AB-B1DC-DA63BC24342C}" srcOrd="0" destOrd="0" presId="urn:microsoft.com/office/officeart/2008/layout/HorizontalMultiLevelHierarchy"/>
    <dgm:cxn modelId="{9A042BF8-2BC0-4F74-A4AC-33390B9D1DBB}" type="presOf" srcId="{DA796FF6-640C-4941-AD2D-E81200A6D734}" destId="{B1B4460C-F069-43C5-8535-CCB688B2F363}" srcOrd="0" destOrd="0" presId="urn:microsoft.com/office/officeart/2008/layout/HorizontalMultiLevelHierarchy"/>
    <dgm:cxn modelId="{89126AA4-37CC-4AC7-9980-FBB8CA9CC8E2}" type="presParOf" srcId="{9980489A-D617-4BD8-8126-31F0A78CFE22}" destId="{2464B1D5-58A3-4057-9CD7-67CBBD19C8A7}" srcOrd="0" destOrd="0" presId="urn:microsoft.com/office/officeart/2008/layout/HorizontalMultiLevelHierarchy"/>
    <dgm:cxn modelId="{B8E5F630-3093-4E8A-90D4-02C583FEC177}" type="presParOf" srcId="{2464B1D5-58A3-4057-9CD7-67CBBD19C8A7}" destId="{41DA816C-53E6-4D5C-B434-545384B7B26C}" srcOrd="0" destOrd="0" presId="urn:microsoft.com/office/officeart/2008/layout/HorizontalMultiLevelHierarchy"/>
    <dgm:cxn modelId="{91F72510-B4BA-4FDC-8103-C1C6AB0D963E}" type="presParOf" srcId="{2464B1D5-58A3-4057-9CD7-67CBBD19C8A7}" destId="{350C794E-AD8D-488F-8D4A-100E66A836DA}" srcOrd="1" destOrd="0" presId="urn:microsoft.com/office/officeart/2008/layout/HorizontalMultiLevelHierarchy"/>
    <dgm:cxn modelId="{B99DDF14-9467-4DBF-A125-F3DD449E61A9}" type="presParOf" srcId="{350C794E-AD8D-488F-8D4A-100E66A836DA}" destId="{ABBB4FA3-0FB7-47EB-AC72-A5C2D4ECF0B6}" srcOrd="0" destOrd="0" presId="urn:microsoft.com/office/officeart/2008/layout/HorizontalMultiLevelHierarchy"/>
    <dgm:cxn modelId="{243E0438-EFC9-44DA-B0B3-C8384601333C}" type="presParOf" srcId="{ABBB4FA3-0FB7-47EB-AC72-A5C2D4ECF0B6}" destId="{A0F0353A-64CE-4FB6-B437-5F1F32C0AC05}" srcOrd="0" destOrd="0" presId="urn:microsoft.com/office/officeart/2008/layout/HorizontalMultiLevelHierarchy"/>
    <dgm:cxn modelId="{8AEFD29C-DCC4-47DD-9033-5F4E075C495E}" type="presParOf" srcId="{350C794E-AD8D-488F-8D4A-100E66A836DA}" destId="{D55A8329-D961-409D-B40E-DF33EF57A285}" srcOrd="1" destOrd="0" presId="urn:microsoft.com/office/officeart/2008/layout/HorizontalMultiLevelHierarchy"/>
    <dgm:cxn modelId="{CDACF2CB-C58B-4B76-B333-8E39CC06F6CC}" type="presParOf" srcId="{D55A8329-D961-409D-B40E-DF33EF57A285}" destId="{45897490-662E-4084-A705-6C3DB17828BF}" srcOrd="0" destOrd="0" presId="urn:microsoft.com/office/officeart/2008/layout/HorizontalMultiLevelHierarchy"/>
    <dgm:cxn modelId="{45E3CD52-0BE2-4229-90BF-FE9457E02DD8}" type="presParOf" srcId="{D55A8329-D961-409D-B40E-DF33EF57A285}" destId="{3AA5BFD3-466A-4978-A85C-57BF295C4928}" srcOrd="1" destOrd="0" presId="urn:microsoft.com/office/officeart/2008/layout/HorizontalMultiLevelHierarchy"/>
    <dgm:cxn modelId="{1A061B93-0AA6-4F0F-901E-26E30AAB190B}" type="presParOf" srcId="{350C794E-AD8D-488F-8D4A-100E66A836DA}" destId="{F5C6A10F-F338-4CEE-8F7B-050C1565D27A}" srcOrd="2" destOrd="0" presId="urn:microsoft.com/office/officeart/2008/layout/HorizontalMultiLevelHierarchy"/>
    <dgm:cxn modelId="{FA603A1C-46FF-49BF-816B-F86BE8557675}" type="presParOf" srcId="{F5C6A10F-F338-4CEE-8F7B-050C1565D27A}" destId="{A53C8A2E-3D17-474B-ADAC-B728176C7300}" srcOrd="0" destOrd="0" presId="urn:microsoft.com/office/officeart/2008/layout/HorizontalMultiLevelHierarchy"/>
    <dgm:cxn modelId="{A96E6D5D-ED51-44E0-80FB-0DA41E0D9165}" type="presParOf" srcId="{350C794E-AD8D-488F-8D4A-100E66A836DA}" destId="{AB66D888-2835-4632-A3D7-9F13687BDD34}" srcOrd="3" destOrd="0" presId="urn:microsoft.com/office/officeart/2008/layout/HorizontalMultiLevelHierarchy"/>
    <dgm:cxn modelId="{72ABE6D1-3921-4A3B-B4A4-03D599FD70D2}" type="presParOf" srcId="{AB66D888-2835-4632-A3D7-9F13687BDD34}" destId="{B1B4460C-F069-43C5-8535-CCB688B2F363}" srcOrd="0" destOrd="0" presId="urn:microsoft.com/office/officeart/2008/layout/HorizontalMultiLevelHierarchy"/>
    <dgm:cxn modelId="{9BA0FD61-3C54-457E-871B-CB89375D6208}" type="presParOf" srcId="{AB66D888-2835-4632-A3D7-9F13687BDD34}" destId="{09575FB3-BFA2-4362-9F34-8115F8B3DB98}" srcOrd="1" destOrd="0" presId="urn:microsoft.com/office/officeart/2008/layout/HorizontalMultiLevelHierarchy"/>
    <dgm:cxn modelId="{137A884E-C919-4D42-B833-337F45083B06}" type="presParOf" srcId="{350C794E-AD8D-488F-8D4A-100E66A836DA}" destId="{819023CF-CC70-46E6-BCF9-B1C85A1AE1D0}" srcOrd="4" destOrd="0" presId="urn:microsoft.com/office/officeart/2008/layout/HorizontalMultiLevelHierarchy"/>
    <dgm:cxn modelId="{3CA9467D-4A81-4372-B0DA-108FD1F9E52E}" type="presParOf" srcId="{819023CF-CC70-46E6-BCF9-B1C85A1AE1D0}" destId="{AAA0FBBB-CD72-41FF-8DBC-75AE222195F5}" srcOrd="0" destOrd="0" presId="urn:microsoft.com/office/officeart/2008/layout/HorizontalMultiLevelHierarchy"/>
    <dgm:cxn modelId="{D179022D-B512-4A87-8314-FE6330BEE145}" type="presParOf" srcId="{350C794E-AD8D-488F-8D4A-100E66A836DA}" destId="{74C8D97C-C428-4E43-9883-068B71CA7396}" srcOrd="5" destOrd="0" presId="urn:microsoft.com/office/officeart/2008/layout/HorizontalMultiLevelHierarchy"/>
    <dgm:cxn modelId="{1181216A-7AE2-4153-8678-637FB6A27320}" type="presParOf" srcId="{74C8D97C-C428-4E43-9883-068B71CA7396}" destId="{7DFAAFC7-6ABB-43AB-B1DC-DA63BC24342C}" srcOrd="0" destOrd="0" presId="urn:microsoft.com/office/officeart/2008/layout/HorizontalMultiLevelHierarchy"/>
    <dgm:cxn modelId="{50FD3C62-C512-4AF0-B690-6AD48B406F9A}" type="presParOf" srcId="{74C8D97C-C428-4E43-9883-068B71CA7396}" destId="{DFCA23EF-B0F3-437C-A9B5-20A7BCDAD0F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3077D4-AEE3-4730-86E8-C93C3D7D80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39F51E-D583-4521-ADCE-BFCC141FAE89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FB71D606-F8A8-4D52-8372-F8DCD4654011}" type="parTrans" cxnId="{67545B2B-5B63-4532-970B-1644C30B55E9}">
      <dgm:prSet/>
      <dgm:spPr/>
      <dgm:t>
        <a:bodyPr/>
        <a:lstStyle/>
        <a:p>
          <a:endParaRPr lang="cs-CZ"/>
        </a:p>
      </dgm:t>
    </dgm:pt>
    <dgm:pt modelId="{38F2C967-E062-415C-A2F2-2F8798BCCED0}" type="sibTrans" cxnId="{67545B2B-5B63-4532-970B-1644C30B55E9}">
      <dgm:prSet/>
      <dgm:spPr/>
      <dgm:t>
        <a:bodyPr/>
        <a:lstStyle/>
        <a:p>
          <a:endParaRPr lang="cs-CZ"/>
        </a:p>
      </dgm:t>
    </dgm:pt>
    <dgm:pt modelId="{39A86D31-CE41-4FFF-8229-D941EAB1B073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3B5B899C-E6E4-45D7-8981-EC9ED1DBFE2C}" type="parTrans" cxnId="{CA53D808-A058-431E-9D63-E687254595A8}">
      <dgm:prSet/>
      <dgm:spPr/>
      <dgm:t>
        <a:bodyPr/>
        <a:lstStyle/>
        <a:p>
          <a:endParaRPr lang="cs-CZ"/>
        </a:p>
      </dgm:t>
    </dgm:pt>
    <dgm:pt modelId="{DA0C3A23-F55A-44CE-8181-DC47BB709248}" type="sibTrans" cxnId="{CA53D808-A058-431E-9D63-E687254595A8}">
      <dgm:prSet/>
      <dgm:spPr/>
      <dgm:t>
        <a:bodyPr/>
        <a:lstStyle/>
        <a:p>
          <a:endParaRPr lang="cs-CZ"/>
        </a:p>
      </dgm:t>
    </dgm:pt>
    <dgm:pt modelId="{6CAE7C03-7A35-4B02-BC83-4FCA7CF59E31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EA684592-AD0B-4CAE-8742-E10158870CC4}" type="parTrans" cxnId="{FB545BCA-02FB-4BDD-9459-3A4F44A22679}">
      <dgm:prSet/>
      <dgm:spPr/>
      <dgm:t>
        <a:bodyPr/>
        <a:lstStyle/>
        <a:p>
          <a:endParaRPr lang="cs-CZ"/>
        </a:p>
      </dgm:t>
    </dgm:pt>
    <dgm:pt modelId="{497F0BB4-A47F-4A4D-B9F1-31AFAD7D4F5B}" type="sibTrans" cxnId="{FB545BCA-02FB-4BDD-9459-3A4F44A22679}">
      <dgm:prSet/>
      <dgm:spPr/>
      <dgm:t>
        <a:bodyPr/>
        <a:lstStyle/>
        <a:p>
          <a:endParaRPr lang="cs-CZ"/>
        </a:p>
      </dgm:t>
    </dgm:pt>
    <dgm:pt modelId="{7198E0F2-24E6-4299-9A0A-81231B9AE75A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D033B4F6-C860-4A01-8A8A-DD8EA9321BB4}" type="parTrans" cxnId="{85D4E565-CFD8-46FC-899A-84E3A5FD1D7A}">
      <dgm:prSet/>
      <dgm:spPr/>
      <dgm:t>
        <a:bodyPr/>
        <a:lstStyle/>
        <a:p>
          <a:endParaRPr lang="cs-CZ"/>
        </a:p>
      </dgm:t>
    </dgm:pt>
    <dgm:pt modelId="{BD3CC2EE-224A-4045-A769-9BC697D43724}" type="sibTrans" cxnId="{85D4E565-CFD8-46FC-899A-84E3A5FD1D7A}">
      <dgm:prSet/>
      <dgm:spPr/>
      <dgm:t>
        <a:bodyPr/>
        <a:lstStyle/>
        <a:p>
          <a:endParaRPr lang="cs-CZ"/>
        </a:p>
      </dgm:t>
    </dgm:pt>
    <dgm:pt modelId="{E2B79097-561C-4291-8118-DC114CCB287D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B72AF6FC-ADF8-461E-A196-00DBD54F0643}" type="parTrans" cxnId="{EB103E6C-90C3-45ED-8BAE-9024461239FA}">
      <dgm:prSet/>
      <dgm:spPr/>
      <dgm:t>
        <a:bodyPr/>
        <a:lstStyle/>
        <a:p>
          <a:endParaRPr lang="cs-CZ"/>
        </a:p>
      </dgm:t>
    </dgm:pt>
    <dgm:pt modelId="{D2397855-2700-4B1D-BF08-BD0EDE407126}" type="sibTrans" cxnId="{EB103E6C-90C3-45ED-8BAE-9024461239FA}">
      <dgm:prSet/>
      <dgm:spPr/>
      <dgm:t>
        <a:bodyPr/>
        <a:lstStyle/>
        <a:p>
          <a:endParaRPr lang="cs-CZ"/>
        </a:p>
      </dgm:t>
    </dgm:pt>
    <dgm:pt modelId="{7EDE50DE-6AE0-4DBF-B3B7-A9AFCF4B2E4A}" type="pres">
      <dgm:prSet presAssocID="{B43077D4-AEE3-4730-86E8-C93C3D7D8022}" presName="diagram" presStyleCnt="0">
        <dgm:presLayoutVars>
          <dgm:dir/>
          <dgm:resizeHandles val="exact"/>
        </dgm:presLayoutVars>
      </dgm:prSet>
      <dgm:spPr/>
    </dgm:pt>
    <dgm:pt modelId="{483BADA0-FF7B-4934-A5D5-DDEC7D160FA9}" type="pres">
      <dgm:prSet presAssocID="{D139F51E-D583-4521-ADCE-BFCC141FAE89}" presName="node" presStyleLbl="node1" presStyleIdx="0" presStyleCnt="5">
        <dgm:presLayoutVars>
          <dgm:bulletEnabled val="1"/>
        </dgm:presLayoutVars>
      </dgm:prSet>
      <dgm:spPr/>
    </dgm:pt>
    <dgm:pt modelId="{AE7D8D9B-8679-447C-B811-3E907CB99DEB}" type="pres">
      <dgm:prSet presAssocID="{38F2C967-E062-415C-A2F2-2F8798BCCED0}" presName="sibTrans" presStyleCnt="0"/>
      <dgm:spPr/>
    </dgm:pt>
    <dgm:pt modelId="{78F438D1-A601-4963-8E27-A270139AF0ED}" type="pres">
      <dgm:prSet presAssocID="{39A86D31-CE41-4FFF-8229-D941EAB1B073}" presName="node" presStyleLbl="node1" presStyleIdx="1" presStyleCnt="5">
        <dgm:presLayoutVars>
          <dgm:bulletEnabled val="1"/>
        </dgm:presLayoutVars>
      </dgm:prSet>
      <dgm:spPr/>
    </dgm:pt>
    <dgm:pt modelId="{BDA3DFAE-23E2-4E6A-8549-9F898A56D86E}" type="pres">
      <dgm:prSet presAssocID="{DA0C3A23-F55A-44CE-8181-DC47BB709248}" presName="sibTrans" presStyleCnt="0"/>
      <dgm:spPr/>
    </dgm:pt>
    <dgm:pt modelId="{87767A9B-D187-4AEE-8BC8-00E670F740F2}" type="pres">
      <dgm:prSet presAssocID="{6CAE7C03-7A35-4B02-BC83-4FCA7CF59E31}" presName="node" presStyleLbl="node1" presStyleIdx="2" presStyleCnt="5" custLinFactNeighborX="1718" custLinFactNeighborY="2543">
        <dgm:presLayoutVars>
          <dgm:bulletEnabled val="1"/>
        </dgm:presLayoutVars>
      </dgm:prSet>
      <dgm:spPr/>
    </dgm:pt>
    <dgm:pt modelId="{044BFA64-C164-4D2B-AD4D-4A9BE1D9DDE5}" type="pres">
      <dgm:prSet presAssocID="{497F0BB4-A47F-4A4D-B9F1-31AFAD7D4F5B}" presName="sibTrans" presStyleCnt="0"/>
      <dgm:spPr/>
    </dgm:pt>
    <dgm:pt modelId="{37A797E5-FD60-4FEB-AA2A-AD8F4B87531A}" type="pres">
      <dgm:prSet presAssocID="{7198E0F2-24E6-4299-9A0A-81231B9AE75A}" presName="node" presStyleLbl="node1" presStyleIdx="3" presStyleCnt="5">
        <dgm:presLayoutVars>
          <dgm:bulletEnabled val="1"/>
        </dgm:presLayoutVars>
      </dgm:prSet>
      <dgm:spPr/>
    </dgm:pt>
    <dgm:pt modelId="{560E626D-4C7E-4827-BD5D-B94E2AC56EA1}" type="pres">
      <dgm:prSet presAssocID="{BD3CC2EE-224A-4045-A769-9BC697D43724}" presName="sibTrans" presStyleCnt="0"/>
      <dgm:spPr/>
    </dgm:pt>
    <dgm:pt modelId="{3D8E886D-ED22-4FE6-8752-B6E0857A85DE}" type="pres">
      <dgm:prSet presAssocID="{E2B79097-561C-4291-8118-DC114CCB287D}" presName="node" presStyleLbl="node1" presStyleIdx="4" presStyleCnt="5">
        <dgm:presLayoutVars>
          <dgm:bulletEnabled val="1"/>
        </dgm:presLayoutVars>
      </dgm:prSet>
      <dgm:spPr/>
    </dgm:pt>
  </dgm:ptLst>
  <dgm:cxnLst>
    <dgm:cxn modelId="{7FF8C001-C987-4D31-B197-0F8F9CC9C9CA}" type="presOf" srcId="{D139F51E-D583-4521-ADCE-BFCC141FAE89}" destId="{483BADA0-FF7B-4934-A5D5-DDEC7D160FA9}" srcOrd="0" destOrd="0" presId="urn:microsoft.com/office/officeart/2005/8/layout/default"/>
    <dgm:cxn modelId="{CA53D808-A058-431E-9D63-E687254595A8}" srcId="{B43077D4-AEE3-4730-86E8-C93C3D7D8022}" destId="{39A86D31-CE41-4FFF-8229-D941EAB1B073}" srcOrd="1" destOrd="0" parTransId="{3B5B899C-E6E4-45D7-8981-EC9ED1DBFE2C}" sibTransId="{DA0C3A23-F55A-44CE-8181-DC47BB709248}"/>
    <dgm:cxn modelId="{67545B2B-5B63-4532-970B-1644C30B55E9}" srcId="{B43077D4-AEE3-4730-86E8-C93C3D7D8022}" destId="{D139F51E-D583-4521-ADCE-BFCC141FAE89}" srcOrd="0" destOrd="0" parTransId="{FB71D606-F8A8-4D52-8372-F8DCD4654011}" sibTransId="{38F2C967-E062-415C-A2F2-2F8798BCCED0}"/>
    <dgm:cxn modelId="{5D709C35-E96C-4F89-A9F0-23B71C9FE156}" type="presOf" srcId="{7198E0F2-24E6-4299-9A0A-81231B9AE75A}" destId="{37A797E5-FD60-4FEB-AA2A-AD8F4B87531A}" srcOrd="0" destOrd="0" presId="urn:microsoft.com/office/officeart/2005/8/layout/default"/>
    <dgm:cxn modelId="{85D4E565-CFD8-46FC-899A-84E3A5FD1D7A}" srcId="{B43077D4-AEE3-4730-86E8-C93C3D7D8022}" destId="{7198E0F2-24E6-4299-9A0A-81231B9AE75A}" srcOrd="3" destOrd="0" parTransId="{D033B4F6-C860-4A01-8A8A-DD8EA9321BB4}" sibTransId="{BD3CC2EE-224A-4045-A769-9BC697D43724}"/>
    <dgm:cxn modelId="{EB103E6C-90C3-45ED-8BAE-9024461239FA}" srcId="{B43077D4-AEE3-4730-86E8-C93C3D7D8022}" destId="{E2B79097-561C-4291-8118-DC114CCB287D}" srcOrd="4" destOrd="0" parTransId="{B72AF6FC-ADF8-461E-A196-00DBD54F0643}" sibTransId="{D2397855-2700-4B1D-BF08-BD0EDE407126}"/>
    <dgm:cxn modelId="{20BF2776-838F-45F8-AC1E-7629DCDCFFBD}" type="presOf" srcId="{39A86D31-CE41-4FFF-8229-D941EAB1B073}" destId="{78F438D1-A601-4963-8E27-A270139AF0ED}" srcOrd="0" destOrd="0" presId="urn:microsoft.com/office/officeart/2005/8/layout/default"/>
    <dgm:cxn modelId="{3BE8AB7F-99A7-456B-B7A0-8D0096AF5B69}" type="presOf" srcId="{B43077D4-AEE3-4730-86E8-C93C3D7D8022}" destId="{7EDE50DE-6AE0-4DBF-B3B7-A9AFCF4B2E4A}" srcOrd="0" destOrd="0" presId="urn:microsoft.com/office/officeart/2005/8/layout/default"/>
    <dgm:cxn modelId="{351CF48D-9F1F-4333-9A60-90C40B2CE717}" type="presOf" srcId="{E2B79097-561C-4291-8118-DC114CCB287D}" destId="{3D8E886D-ED22-4FE6-8752-B6E0857A85DE}" srcOrd="0" destOrd="0" presId="urn:microsoft.com/office/officeart/2005/8/layout/default"/>
    <dgm:cxn modelId="{59C67AB4-EC80-44AB-B85A-798B1BCF9FC1}" type="presOf" srcId="{6CAE7C03-7A35-4B02-BC83-4FCA7CF59E31}" destId="{87767A9B-D187-4AEE-8BC8-00E670F740F2}" srcOrd="0" destOrd="0" presId="urn:microsoft.com/office/officeart/2005/8/layout/default"/>
    <dgm:cxn modelId="{FB545BCA-02FB-4BDD-9459-3A4F44A22679}" srcId="{B43077D4-AEE3-4730-86E8-C93C3D7D8022}" destId="{6CAE7C03-7A35-4B02-BC83-4FCA7CF59E31}" srcOrd="2" destOrd="0" parTransId="{EA684592-AD0B-4CAE-8742-E10158870CC4}" sibTransId="{497F0BB4-A47F-4A4D-B9F1-31AFAD7D4F5B}"/>
    <dgm:cxn modelId="{8521FD47-6A67-49D0-8C3F-ED8BA71A937F}" type="presParOf" srcId="{7EDE50DE-6AE0-4DBF-B3B7-A9AFCF4B2E4A}" destId="{483BADA0-FF7B-4934-A5D5-DDEC7D160FA9}" srcOrd="0" destOrd="0" presId="urn:microsoft.com/office/officeart/2005/8/layout/default"/>
    <dgm:cxn modelId="{D1B45F8A-6528-42F1-B38A-74B37FFA7CB3}" type="presParOf" srcId="{7EDE50DE-6AE0-4DBF-B3B7-A9AFCF4B2E4A}" destId="{AE7D8D9B-8679-447C-B811-3E907CB99DEB}" srcOrd="1" destOrd="0" presId="urn:microsoft.com/office/officeart/2005/8/layout/default"/>
    <dgm:cxn modelId="{B6F043B7-500A-4CB7-A141-687F9B16E0C0}" type="presParOf" srcId="{7EDE50DE-6AE0-4DBF-B3B7-A9AFCF4B2E4A}" destId="{78F438D1-A601-4963-8E27-A270139AF0ED}" srcOrd="2" destOrd="0" presId="urn:microsoft.com/office/officeart/2005/8/layout/default"/>
    <dgm:cxn modelId="{7F1CBBDD-CDAE-4328-A535-955C9BB03C7B}" type="presParOf" srcId="{7EDE50DE-6AE0-4DBF-B3B7-A9AFCF4B2E4A}" destId="{BDA3DFAE-23E2-4E6A-8549-9F898A56D86E}" srcOrd="3" destOrd="0" presId="urn:microsoft.com/office/officeart/2005/8/layout/default"/>
    <dgm:cxn modelId="{CC29C3A0-E506-4CD1-A51E-02D09E35A923}" type="presParOf" srcId="{7EDE50DE-6AE0-4DBF-B3B7-A9AFCF4B2E4A}" destId="{87767A9B-D187-4AEE-8BC8-00E670F740F2}" srcOrd="4" destOrd="0" presId="urn:microsoft.com/office/officeart/2005/8/layout/default"/>
    <dgm:cxn modelId="{8CFD7106-C809-41C2-BF13-BD9AE37EC8F1}" type="presParOf" srcId="{7EDE50DE-6AE0-4DBF-B3B7-A9AFCF4B2E4A}" destId="{044BFA64-C164-4D2B-AD4D-4A9BE1D9DDE5}" srcOrd="5" destOrd="0" presId="urn:microsoft.com/office/officeart/2005/8/layout/default"/>
    <dgm:cxn modelId="{4E6B8B6B-6C48-4863-8DF0-18AF75E95459}" type="presParOf" srcId="{7EDE50DE-6AE0-4DBF-B3B7-A9AFCF4B2E4A}" destId="{37A797E5-FD60-4FEB-AA2A-AD8F4B87531A}" srcOrd="6" destOrd="0" presId="urn:microsoft.com/office/officeart/2005/8/layout/default"/>
    <dgm:cxn modelId="{1426433D-63CF-4735-8882-A65FC44662D5}" type="presParOf" srcId="{7EDE50DE-6AE0-4DBF-B3B7-A9AFCF4B2E4A}" destId="{560E626D-4C7E-4827-BD5D-B94E2AC56EA1}" srcOrd="7" destOrd="0" presId="urn:microsoft.com/office/officeart/2005/8/layout/default"/>
    <dgm:cxn modelId="{58002F47-B652-49DC-8FF4-687804596049}" type="presParOf" srcId="{7EDE50DE-6AE0-4DBF-B3B7-A9AFCF4B2E4A}" destId="{3D8E886D-ED22-4FE6-8752-B6E0857A85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3077D4-AEE3-4730-86E8-C93C3D7D80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39F51E-D583-4521-ADCE-BFCC141FAE89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FB71D606-F8A8-4D52-8372-F8DCD4654011}" type="parTrans" cxnId="{67545B2B-5B63-4532-970B-1644C30B55E9}">
      <dgm:prSet/>
      <dgm:spPr/>
      <dgm:t>
        <a:bodyPr/>
        <a:lstStyle/>
        <a:p>
          <a:endParaRPr lang="cs-CZ"/>
        </a:p>
      </dgm:t>
    </dgm:pt>
    <dgm:pt modelId="{38F2C967-E062-415C-A2F2-2F8798BCCED0}" type="sibTrans" cxnId="{67545B2B-5B63-4532-970B-1644C30B55E9}">
      <dgm:prSet/>
      <dgm:spPr/>
      <dgm:t>
        <a:bodyPr/>
        <a:lstStyle/>
        <a:p>
          <a:endParaRPr lang="cs-CZ"/>
        </a:p>
      </dgm:t>
    </dgm:pt>
    <dgm:pt modelId="{39A86D31-CE41-4FFF-8229-D941EAB1B073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3B5B899C-E6E4-45D7-8981-EC9ED1DBFE2C}" type="parTrans" cxnId="{CA53D808-A058-431E-9D63-E687254595A8}">
      <dgm:prSet/>
      <dgm:spPr/>
      <dgm:t>
        <a:bodyPr/>
        <a:lstStyle/>
        <a:p>
          <a:endParaRPr lang="cs-CZ"/>
        </a:p>
      </dgm:t>
    </dgm:pt>
    <dgm:pt modelId="{DA0C3A23-F55A-44CE-8181-DC47BB709248}" type="sibTrans" cxnId="{CA53D808-A058-431E-9D63-E687254595A8}">
      <dgm:prSet/>
      <dgm:spPr/>
      <dgm:t>
        <a:bodyPr/>
        <a:lstStyle/>
        <a:p>
          <a:endParaRPr lang="cs-CZ"/>
        </a:p>
      </dgm:t>
    </dgm:pt>
    <dgm:pt modelId="{6CAE7C03-7A35-4B02-BC83-4FCA7CF59E31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EA684592-AD0B-4CAE-8742-E10158870CC4}" type="parTrans" cxnId="{FB545BCA-02FB-4BDD-9459-3A4F44A22679}">
      <dgm:prSet/>
      <dgm:spPr/>
      <dgm:t>
        <a:bodyPr/>
        <a:lstStyle/>
        <a:p>
          <a:endParaRPr lang="cs-CZ"/>
        </a:p>
      </dgm:t>
    </dgm:pt>
    <dgm:pt modelId="{497F0BB4-A47F-4A4D-B9F1-31AFAD7D4F5B}" type="sibTrans" cxnId="{FB545BCA-02FB-4BDD-9459-3A4F44A22679}">
      <dgm:prSet/>
      <dgm:spPr/>
      <dgm:t>
        <a:bodyPr/>
        <a:lstStyle/>
        <a:p>
          <a:endParaRPr lang="cs-CZ"/>
        </a:p>
      </dgm:t>
    </dgm:pt>
    <dgm:pt modelId="{7198E0F2-24E6-4299-9A0A-81231B9AE75A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D033B4F6-C860-4A01-8A8A-DD8EA9321BB4}" type="parTrans" cxnId="{85D4E565-CFD8-46FC-899A-84E3A5FD1D7A}">
      <dgm:prSet/>
      <dgm:spPr/>
      <dgm:t>
        <a:bodyPr/>
        <a:lstStyle/>
        <a:p>
          <a:endParaRPr lang="cs-CZ"/>
        </a:p>
      </dgm:t>
    </dgm:pt>
    <dgm:pt modelId="{BD3CC2EE-224A-4045-A769-9BC697D43724}" type="sibTrans" cxnId="{85D4E565-CFD8-46FC-899A-84E3A5FD1D7A}">
      <dgm:prSet/>
      <dgm:spPr/>
      <dgm:t>
        <a:bodyPr/>
        <a:lstStyle/>
        <a:p>
          <a:endParaRPr lang="cs-CZ"/>
        </a:p>
      </dgm:t>
    </dgm:pt>
    <dgm:pt modelId="{E2B79097-561C-4291-8118-DC114CCB287D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B72AF6FC-ADF8-461E-A196-00DBD54F0643}" type="parTrans" cxnId="{EB103E6C-90C3-45ED-8BAE-9024461239FA}">
      <dgm:prSet/>
      <dgm:spPr/>
      <dgm:t>
        <a:bodyPr/>
        <a:lstStyle/>
        <a:p>
          <a:endParaRPr lang="cs-CZ"/>
        </a:p>
      </dgm:t>
    </dgm:pt>
    <dgm:pt modelId="{D2397855-2700-4B1D-BF08-BD0EDE407126}" type="sibTrans" cxnId="{EB103E6C-90C3-45ED-8BAE-9024461239FA}">
      <dgm:prSet/>
      <dgm:spPr/>
      <dgm:t>
        <a:bodyPr/>
        <a:lstStyle/>
        <a:p>
          <a:endParaRPr lang="cs-CZ"/>
        </a:p>
      </dgm:t>
    </dgm:pt>
    <dgm:pt modelId="{7EDE50DE-6AE0-4DBF-B3B7-A9AFCF4B2E4A}" type="pres">
      <dgm:prSet presAssocID="{B43077D4-AEE3-4730-86E8-C93C3D7D8022}" presName="diagram" presStyleCnt="0">
        <dgm:presLayoutVars>
          <dgm:dir/>
          <dgm:resizeHandles val="exact"/>
        </dgm:presLayoutVars>
      </dgm:prSet>
      <dgm:spPr/>
    </dgm:pt>
    <dgm:pt modelId="{483BADA0-FF7B-4934-A5D5-DDEC7D160FA9}" type="pres">
      <dgm:prSet presAssocID="{D139F51E-D583-4521-ADCE-BFCC141FAE89}" presName="node" presStyleLbl="node1" presStyleIdx="0" presStyleCnt="5">
        <dgm:presLayoutVars>
          <dgm:bulletEnabled val="1"/>
        </dgm:presLayoutVars>
      </dgm:prSet>
      <dgm:spPr/>
    </dgm:pt>
    <dgm:pt modelId="{AE7D8D9B-8679-447C-B811-3E907CB99DEB}" type="pres">
      <dgm:prSet presAssocID="{38F2C967-E062-415C-A2F2-2F8798BCCED0}" presName="sibTrans" presStyleCnt="0"/>
      <dgm:spPr/>
    </dgm:pt>
    <dgm:pt modelId="{78F438D1-A601-4963-8E27-A270139AF0ED}" type="pres">
      <dgm:prSet presAssocID="{39A86D31-CE41-4FFF-8229-D941EAB1B073}" presName="node" presStyleLbl="node1" presStyleIdx="1" presStyleCnt="5">
        <dgm:presLayoutVars>
          <dgm:bulletEnabled val="1"/>
        </dgm:presLayoutVars>
      </dgm:prSet>
      <dgm:spPr/>
    </dgm:pt>
    <dgm:pt modelId="{BDA3DFAE-23E2-4E6A-8549-9F898A56D86E}" type="pres">
      <dgm:prSet presAssocID="{DA0C3A23-F55A-44CE-8181-DC47BB709248}" presName="sibTrans" presStyleCnt="0"/>
      <dgm:spPr/>
    </dgm:pt>
    <dgm:pt modelId="{87767A9B-D187-4AEE-8BC8-00E670F740F2}" type="pres">
      <dgm:prSet presAssocID="{6CAE7C03-7A35-4B02-BC83-4FCA7CF59E31}" presName="node" presStyleLbl="node1" presStyleIdx="2" presStyleCnt="5" custLinFactNeighborX="1718" custLinFactNeighborY="2543">
        <dgm:presLayoutVars>
          <dgm:bulletEnabled val="1"/>
        </dgm:presLayoutVars>
      </dgm:prSet>
      <dgm:spPr/>
    </dgm:pt>
    <dgm:pt modelId="{044BFA64-C164-4D2B-AD4D-4A9BE1D9DDE5}" type="pres">
      <dgm:prSet presAssocID="{497F0BB4-A47F-4A4D-B9F1-31AFAD7D4F5B}" presName="sibTrans" presStyleCnt="0"/>
      <dgm:spPr/>
    </dgm:pt>
    <dgm:pt modelId="{37A797E5-FD60-4FEB-AA2A-AD8F4B87531A}" type="pres">
      <dgm:prSet presAssocID="{7198E0F2-24E6-4299-9A0A-81231B9AE75A}" presName="node" presStyleLbl="node1" presStyleIdx="3" presStyleCnt="5">
        <dgm:presLayoutVars>
          <dgm:bulletEnabled val="1"/>
        </dgm:presLayoutVars>
      </dgm:prSet>
      <dgm:spPr/>
    </dgm:pt>
    <dgm:pt modelId="{560E626D-4C7E-4827-BD5D-B94E2AC56EA1}" type="pres">
      <dgm:prSet presAssocID="{BD3CC2EE-224A-4045-A769-9BC697D43724}" presName="sibTrans" presStyleCnt="0"/>
      <dgm:spPr/>
    </dgm:pt>
    <dgm:pt modelId="{3D8E886D-ED22-4FE6-8752-B6E0857A85DE}" type="pres">
      <dgm:prSet presAssocID="{E2B79097-561C-4291-8118-DC114CCB287D}" presName="node" presStyleLbl="node1" presStyleIdx="4" presStyleCnt="5">
        <dgm:presLayoutVars>
          <dgm:bulletEnabled val="1"/>
        </dgm:presLayoutVars>
      </dgm:prSet>
      <dgm:spPr/>
    </dgm:pt>
  </dgm:ptLst>
  <dgm:cxnLst>
    <dgm:cxn modelId="{7FF8C001-C987-4D31-B197-0F8F9CC9C9CA}" type="presOf" srcId="{D139F51E-D583-4521-ADCE-BFCC141FAE89}" destId="{483BADA0-FF7B-4934-A5D5-DDEC7D160FA9}" srcOrd="0" destOrd="0" presId="urn:microsoft.com/office/officeart/2005/8/layout/default"/>
    <dgm:cxn modelId="{CA53D808-A058-431E-9D63-E687254595A8}" srcId="{B43077D4-AEE3-4730-86E8-C93C3D7D8022}" destId="{39A86D31-CE41-4FFF-8229-D941EAB1B073}" srcOrd="1" destOrd="0" parTransId="{3B5B899C-E6E4-45D7-8981-EC9ED1DBFE2C}" sibTransId="{DA0C3A23-F55A-44CE-8181-DC47BB709248}"/>
    <dgm:cxn modelId="{67545B2B-5B63-4532-970B-1644C30B55E9}" srcId="{B43077D4-AEE3-4730-86E8-C93C3D7D8022}" destId="{D139F51E-D583-4521-ADCE-BFCC141FAE89}" srcOrd="0" destOrd="0" parTransId="{FB71D606-F8A8-4D52-8372-F8DCD4654011}" sibTransId="{38F2C967-E062-415C-A2F2-2F8798BCCED0}"/>
    <dgm:cxn modelId="{5D709C35-E96C-4F89-A9F0-23B71C9FE156}" type="presOf" srcId="{7198E0F2-24E6-4299-9A0A-81231B9AE75A}" destId="{37A797E5-FD60-4FEB-AA2A-AD8F4B87531A}" srcOrd="0" destOrd="0" presId="urn:microsoft.com/office/officeart/2005/8/layout/default"/>
    <dgm:cxn modelId="{85D4E565-CFD8-46FC-899A-84E3A5FD1D7A}" srcId="{B43077D4-AEE3-4730-86E8-C93C3D7D8022}" destId="{7198E0F2-24E6-4299-9A0A-81231B9AE75A}" srcOrd="3" destOrd="0" parTransId="{D033B4F6-C860-4A01-8A8A-DD8EA9321BB4}" sibTransId="{BD3CC2EE-224A-4045-A769-9BC697D43724}"/>
    <dgm:cxn modelId="{EB103E6C-90C3-45ED-8BAE-9024461239FA}" srcId="{B43077D4-AEE3-4730-86E8-C93C3D7D8022}" destId="{E2B79097-561C-4291-8118-DC114CCB287D}" srcOrd="4" destOrd="0" parTransId="{B72AF6FC-ADF8-461E-A196-00DBD54F0643}" sibTransId="{D2397855-2700-4B1D-BF08-BD0EDE407126}"/>
    <dgm:cxn modelId="{20BF2776-838F-45F8-AC1E-7629DCDCFFBD}" type="presOf" srcId="{39A86D31-CE41-4FFF-8229-D941EAB1B073}" destId="{78F438D1-A601-4963-8E27-A270139AF0ED}" srcOrd="0" destOrd="0" presId="urn:microsoft.com/office/officeart/2005/8/layout/default"/>
    <dgm:cxn modelId="{3BE8AB7F-99A7-456B-B7A0-8D0096AF5B69}" type="presOf" srcId="{B43077D4-AEE3-4730-86E8-C93C3D7D8022}" destId="{7EDE50DE-6AE0-4DBF-B3B7-A9AFCF4B2E4A}" srcOrd="0" destOrd="0" presId="urn:microsoft.com/office/officeart/2005/8/layout/default"/>
    <dgm:cxn modelId="{351CF48D-9F1F-4333-9A60-90C40B2CE717}" type="presOf" srcId="{E2B79097-561C-4291-8118-DC114CCB287D}" destId="{3D8E886D-ED22-4FE6-8752-B6E0857A85DE}" srcOrd="0" destOrd="0" presId="urn:microsoft.com/office/officeart/2005/8/layout/default"/>
    <dgm:cxn modelId="{59C67AB4-EC80-44AB-B85A-798B1BCF9FC1}" type="presOf" srcId="{6CAE7C03-7A35-4B02-BC83-4FCA7CF59E31}" destId="{87767A9B-D187-4AEE-8BC8-00E670F740F2}" srcOrd="0" destOrd="0" presId="urn:microsoft.com/office/officeart/2005/8/layout/default"/>
    <dgm:cxn modelId="{FB545BCA-02FB-4BDD-9459-3A4F44A22679}" srcId="{B43077D4-AEE3-4730-86E8-C93C3D7D8022}" destId="{6CAE7C03-7A35-4B02-BC83-4FCA7CF59E31}" srcOrd="2" destOrd="0" parTransId="{EA684592-AD0B-4CAE-8742-E10158870CC4}" sibTransId="{497F0BB4-A47F-4A4D-B9F1-31AFAD7D4F5B}"/>
    <dgm:cxn modelId="{8521FD47-6A67-49D0-8C3F-ED8BA71A937F}" type="presParOf" srcId="{7EDE50DE-6AE0-4DBF-B3B7-A9AFCF4B2E4A}" destId="{483BADA0-FF7B-4934-A5D5-DDEC7D160FA9}" srcOrd="0" destOrd="0" presId="urn:microsoft.com/office/officeart/2005/8/layout/default"/>
    <dgm:cxn modelId="{D1B45F8A-6528-42F1-B38A-74B37FFA7CB3}" type="presParOf" srcId="{7EDE50DE-6AE0-4DBF-B3B7-A9AFCF4B2E4A}" destId="{AE7D8D9B-8679-447C-B811-3E907CB99DEB}" srcOrd="1" destOrd="0" presId="urn:microsoft.com/office/officeart/2005/8/layout/default"/>
    <dgm:cxn modelId="{B6F043B7-500A-4CB7-A141-687F9B16E0C0}" type="presParOf" srcId="{7EDE50DE-6AE0-4DBF-B3B7-A9AFCF4B2E4A}" destId="{78F438D1-A601-4963-8E27-A270139AF0ED}" srcOrd="2" destOrd="0" presId="urn:microsoft.com/office/officeart/2005/8/layout/default"/>
    <dgm:cxn modelId="{7F1CBBDD-CDAE-4328-A535-955C9BB03C7B}" type="presParOf" srcId="{7EDE50DE-6AE0-4DBF-B3B7-A9AFCF4B2E4A}" destId="{BDA3DFAE-23E2-4E6A-8549-9F898A56D86E}" srcOrd="3" destOrd="0" presId="urn:microsoft.com/office/officeart/2005/8/layout/default"/>
    <dgm:cxn modelId="{CC29C3A0-E506-4CD1-A51E-02D09E35A923}" type="presParOf" srcId="{7EDE50DE-6AE0-4DBF-B3B7-A9AFCF4B2E4A}" destId="{87767A9B-D187-4AEE-8BC8-00E670F740F2}" srcOrd="4" destOrd="0" presId="urn:microsoft.com/office/officeart/2005/8/layout/default"/>
    <dgm:cxn modelId="{8CFD7106-C809-41C2-BF13-BD9AE37EC8F1}" type="presParOf" srcId="{7EDE50DE-6AE0-4DBF-B3B7-A9AFCF4B2E4A}" destId="{044BFA64-C164-4D2B-AD4D-4A9BE1D9DDE5}" srcOrd="5" destOrd="0" presId="urn:microsoft.com/office/officeart/2005/8/layout/default"/>
    <dgm:cxn modelId="{4E6B8B6B-6C48-4863-8DF0-18AF75E95459}" type="presParOf" srcId="{7EDE50DE-6AE0-4DBF-B3B7-A9AFCF4B2E4A}" destId="{37A797E5-FD60-4FEB-AA2A-AD8F4B87531A}" srcOrd="6" destOrd="0" presId="urn:microsoft.com/office/officeart/2005/8/layout/default"/>
    <dgm:cxn modelId="{1426433D-63CF-4735-8882-A65FC44662D5}" type="presParOf" srcId="{7EDE50DE-6AE0-4DBF-B3B7-A9AFCF4B2E4A}" destId="{560E626D-4C7E-4827-BD5D-B94E2AC56EA1}" srcOrd="7" destOrd="0" presId="urn:microsoft.com/office/officeart/2005/8/layout/default"/>
    <dgm:cxn modelId="{58002F47-B652-49DC-8FF4-687804596049}" type="presParOf" srcId="{7EDE50DE-6AE0-4DBF-B3B7-A9AFCF4B2E4A}" destId="{3D8E886D-ED22-4FE6-8752-B6E0857A85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3077D4-AEE3-4730-86E8-C93C3D7D80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39F51E-D583-4521-ADCE-BFCC141FAE89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FB71D606-F8A8-4D52-8372-F8DCD4654011}" type="parTrans" cxnId="{67545B2B-5B63-4532-970B-1644C30B55E9}">
      <dgm:prSet/>
      <dgm:spPr/>
      <dgm:t>
        <a:bodyPr/>
        <a:lstStyle/>
        <a:p>
          <a:endParaRPr lang="cs-CZ"/>
        </a:p>
      </dgm:t>
    </dgm:pt>
    <dgm:pt modelId="{38F2C967-E062-415C-A2F2-2F8798BCCED0}" type="sibTrans" cxnId="{67545B2B-5B63-4532-970B-1644C30B55E9}">
      <dgm:prSet/>
      <dgm:spPr/>
      <dgm:t>
        <a:bodyPr/>
        <a:lstStyle/>
        <a:p>
          <a:endParaRPr lang="cs-CZ"/>
        </a:p>
      </dgm:t>
    </dgm:pt>
    <dgm:pt modelId="{39A86D31-CE41-4FFF-8229-D941EAB1B073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3B5B899C-E6E4-45D7-8981-EC9ED1DBFE2C}" type="parTrans" cxnId="{CA53D808-A058-431E-9D63-E687254595A8}">
      <dgm:prSet/>
      <dgm:spPr/>
      <dgm:t>
        <a:bodyPr/>
        <a:lstStyle/>
        <a:p>
          <a:endParaRPr lang="cs-CZ"/>
        </a:p>
      </dgm:t>
    </dgm:pt>
    <dgm:pt modelId="{DA0C3A23-F55A-44CE-8181-DC47BB709248}" type="sibTrans" cxnId="{CA53D808-A058-431E-9D63-E687254595A8}">
      <dgm:prSet/>
      <dgm:spPr/>
      <dgm:t>
        <a:bodyPr/>
        <a:lstStyle/>
        <a:p>
          <a:endParaRPr lang="cs-CZ"/>
        </a:p>
      </dgm:t>
    </dgm:pt>
    <dgm:pt modelId="{6CAE7C03-7A35-4B02-BC83-4FCA7CF59E31}">
      <dgm:prSet phldrT="[Text]"/>
      <dgm:spPr/>
      <dgm:t>
        <a:bodyPr/>
        <a:lstStyle/>
        <a:p>
          <a:r>
            <a:rPr lang="cs-CZ" dirty="0"/>
            <a:t>Studijní </a:t>
          </a:r>
        </a:p>
        <a:p>
          <a:r>
            <a:rPr lang="cs-CZ" dirty="0"/>
            <a:t>obor</a:t>
          </a:r>
        </a:p>
      </dgm:t>
    </dgm:pt>
    <dgm:pt modelId="{EA684592-AD0B-4CAE-8742-E10158870CC4}" type="parTrans" cxnId="{FB545BCA-02FB-4BDD-9459-3A4F44A22679}">
      <dgm:prSet/>
      <dgm:spPr/>
      <dgm:t>
        <a:bodyPr/>
        <a:lstStyle/>
        <a:p>
          <a:endParaRPr lang="cs-CZ"/>
        </a:p>
      </dgm:t>
    </dgm:pt>
    <dgm:pt modelId="{497F0BB4-A47F-4A4D-B9F1-31AFAD7D4F5B}" type="sibTrans" cxnId="{FB545BCA-02FB-4BDD-9459-3A4F44A22679}">
      <dgm:prSet/>
      <dgm:spPr/>
      <dgm:t>
        <a:bodyPr/>
        <a:lstStyle/>
        <a:p>
          <a:endParaRPr lang="cs-CZ"/>
        </a:p>
      </dgm:t>
    </dgm:pt>
    <dgm:pt modelId="{7198E0F2-24E6-4299-9A0A-81231B9AE75A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D033B4F6-C860-4A01-8A8A-DD8EA9321BB4}" type="parTrans" cxnId="{85D4E565-CFD8-46FC-899A-84E3A5FD1D7A}">
      <dgm:prSet/>
      <dgm:spPr/>
      <dgm:t>
        <a:bodyPr/>
        <a:lstStyle/>
        <a:p>
          <a:endParaRPr lang="cs-CZ"/>
        </a:p>
      </dgm:t>
    </dgm:pt>
    <dgm:pt modelId="{BD3CC2EE-224A-4045-A769-9BC697D43724}" type="sibTrans" cxnId="{85D4E565-CFD8-46FC-899A-84E3A5FD1D7A}">
      <dgm:prSet/>
      <dgm:spPr/>
      <dgm:t>
        <a:bodyPr/>
        <a:lstStyle/>
        <a:p>
          <a:endParaRPr lang="cs-CZ"/>
        </a:p>
      </dgm:t>
    </dgm:pt>
    <dgm:pt modelId="{E2B79097-561C-4291-8118-DC114CCB287D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B72AF6FC-ADF8-461E-A196-00DBD54F0643}" type="parTrans" cxnId="{EB103E6C-90C3-45ED-8BAE-9024461239FA}">
      <dgm:prSet/>
      <dgm:spPr/>
      <dgm:t>
        <a:bodyPr/>
        <a:lstStyle/>
        <a:p>
          <a:endParaRPr lang="cs-CZ"/>
        </a:p>
      </dgm:t>
    </dgm:pt>
    <dgm:pt modelId="{D2397855-2700-4B1D-BF08-BD0EDE407126}" type="sibTrans" cxnId="{EB103E6C-90C3-45ED-8BAE-9024461239FA}">
      <dgm:prSet/>
      <dgm:spPr/>
      <dgm:t>
        <a:bodyPr/>
        <a:lstStyle/>
        <a:p>
          <a:endParaRPr lang="cs-CZ"/>
        </a:p>
      </dgm:t>
    </dgm:pt>
    <dgm:pt modelId="{7EDE50DE-6AE0-4DBF-B3B7-A9AFCF4B2E4A}" type="pres">
      <dgm:prSet presAssocID="{B43077D4-AEE3-4730-86E8-C93C3D7D8022}" presName="diagram" presStyleCnt="0">
        <dgm:presLayoutVars>
          <dgm:dir/>
          <dgm:resizeHandles val="exact"/>
        </dgm:presLayoutVars>
      </dgm:prSet>
      <dgm:spPr/>
    </dgm:pt>
    <dgm:pt modelId="{483BADA0-FF7B-4934-A5D5-DDEC7D160FA9}" type="pres">
      <dgm:prSet presAssocID="{D139F51E-D583-4521-ADCE-BFCC141FAE89}" presName="node" presStyleLbl="node1" presStyleIdx="0" presStyleCnt="5">
        <dgm:presLayoutVars>
          <dgm:bulletEnabled val="1"/>
        </dgm:presLayoutVars>
      </dgm:prSet>
      <dgm:spPr/>
    </dgm:pt>
    <dgm:pt modelId="{AE7D8D9B-8679-447C-B811-3E907CB99DEB}" type="pres">
      <dgm:prSet presAssocID="{38F2C967-E062-415C-A2F2-2F8798BCCED0}" presName="sibTrans" presStyleCnt="0"/>
      <dgm:spPr/>
    </dgm:pt>
    <dgm:pt modelId="{78F438D1-A601-4963-8E27-A270139AF0ED}" type="pres">
      <dgm:prSet presAssocID="{39A86D31-CE41-4FFF-8229-D941EAB1B073}" presName="node" presStyleLbl="node1" presStyleIdx="1" presStyleCnt="5">
        <dgm:presLayoutVars>
          <dgm:bulletEnabled val="1"/>
        </dgm:presLayoutVars>
      </dgm:prSet>
      <dgm:spPr/>
    </dgm:pt>
    <dgm:pt modelId="{BDA3DFAE-23E2-4E6A-8549-9F898A56D86E}" type="pres">
      <dgm:prSet presAssocID="{DA0C3A23-F55A-44CE-8181-DC47BB709248}" presName="sibTrans" presStyleCnt="0"/>
      <dgm:spPr/>
    </dgm:pt>
    <dgm:pt modelId="{87767A9B-D187-4AEE-8BC8-00E670F740F2}" type="pres">
      <dgm:prSet presAssocID="{6CAE7C03-7A35-4B02-BC83-4FCA7CF59E31}" presName="node" presStyleLbl="node1" presStyleIdx="2" presStyleCnt="5">
        <dgm:presLayoutVars>
          <dgm:bulletEnabled val="1"/>
        </dgm:presLayoutVars>
      </dgm:prSet>
      <dgm:spPr/>
    </dgm:pt>
    <dgm:pt modelId="{044BFA64-C164-4D2B-AD4D-4A9BE1D9DDE5}" type="pres">
      <dgm:prSet presAssocID="{497F0BB4-A47F-4A4D-B9F1-31AFAD7D4F5B}" presName="sibTrans" presStyleCnt="0"/>
      <dgm:spPr/>
    </dgm:pt>
    <dgm:pt modelId="{37A797E5-FD60-4FEB-AA2A-AD8F4B87531A}" type="pres">
      <dgm:prSet presAssocID="{7198E0F2-24E6-4299-9A0A-81231B9AE75A}" presName="node" presStyleLbl="node1" presStyleIdx="3" presStyleCnt="5">
        <dgm:presLayoutVars>
          <dgm:bulletEnabled val="1"/>
        </dgm:presLayoutVars>
      </dgm:prSet>
      <dgm:spPr/>
    </dgm:pt>
    <dgm:pt modelId="{560E626D-4C7E-4827-BD5D-B94E2AC56EA1}" type="pres">
      <dgm:prSet presAssocID="{BD3CC2EE-224A-4045-A769-9BC697D43724}" presName="sibTrans" presStyleCnt="0"/>
      <dgm:spPr/>
    </dgm:pt>
    <dgm:pt modelId="{3D8E886D-ED22-4FE6-8752-B6E0857A85DE}" type="pres">
      <dgm:prSet presAssocID="{E2B79097-561C-4291-8118-DC114CCB287D}" presName="node" presStyleLbl="node1" presStyleIdx="4" presStyleCnt="5">
        <dgm:presLayoutVars>
          <dgm:bulletEnabled val="1"/>
        </dgm:presLayoutVars>
      </dgm:prSet>
      <dgm:spPr/>
    </dgm:pt>
  </dgm:ptLst>
  <dgm:cxnLst>
    <dgm:cxn modelId="{7FF8C001-C987-4D31-B197-0F8F9CC9C9CA}" type="presOf" srcId="{D139F51E-D583-4521-ADCE-BFCC141FAE89}" destId="{483BADA0-FF7B-4934-A5D5-DDEC7D160FA9}" srcOrd="0" destOrd="0" presId="urn:microsoft.com/office/officeart/2005/8/layout/default"/>
    <dgm:cxn modelId="{CA53D808-A058-431E-9D63-E687254595A8}" srcId="{B43077D4-AEE3-4730-86E8-C93C3D7D8022}" destId="{39A86D31-CE41-4FFF-8229-D941EAB1B073}" srcOrd="1" destOrd="0" parTransId="{3B5B899C-E6E4-45D7-8981-EC9ED1DBFE2C}" sibTransId="{DA0C3A23-F55A-44CE-8181-DC47BB709248}"/>
    <dgm:cxn modelId="{67545B2B-5B63-4532-970B-1644C30B55E9}" srcId="{B43077D4-AEE3-4730-86E8-C93C3D7D8022}" destId="{D139F51E-D583-4521-ADCE-BFCC141FAE89}" srcOrd="0" destOrd="0" parTransId="{FB71D606-F8A8-4D52-8372-F8DCD4654011}" sibTransId="{38F2C967-E062-415C-A2F2-2F8798BCCED0}"/>
    <dgm:cxn modelId="{5D709C35-E96C-4F89-A9F0-23B71C9FE156}" type="presOf" srcId="{7198E0F2-24E6-4299-9A0A-81231B9AE75A}" destId="{37A797E5-FD60-4FEB-AA2A-AD8F4B87531A}" srcOrd="0" destOrd="0" presId="urn:microsoft.com/office/officeart/2005/8/layout/default"/>
    <dgm:cxn modelId="{85D4E565-CFD8-46FC-899A-84E3A5FD1D7A}" srcId="{B43077D4-AEE3-4730-86E8-C93C3D7D8022}" destId="{7198E0F2-24E6-4299-9A0A-81231B9AE75A}" srcOrd="3" destOrd="0" parTransId="{D033B4F6-C860-4A01-8A8A-DD8EA9321BB4}" sibTransId="{BD3CC2EE-224A-4045-A769-9BC697D43724}"/>
    <dgm:cxn modelId="{EB103E6C-90C3-45ED-8BAE-9024461239FA}" srcId="{B43077D4-AEE3-4730-86E8-C93C3D7D8022}" destId="{E2B79097-561C-4291-8118-DC114CCB287D}" srcOrd="4" destOrd="0" parTransId="{B72AF6FC-ADF8-461E-A196-00DBD54F0643}" sibTransId="{D2397855-2700-4B1D-BF08-BD0EDE407126}"/>
    <dgm:cxn modelId="{20BF2776-838F-45F8-AC1E-7629DCDCFFBD}" type="presOf" srcId="{39A86D31-CE41-4FFF-8229-D941EAB1B073}" destId="{78F438D1-A601-4963-8E27-A270139AF0ED}" srcOrd="0" destOrd="0" presId="urn:microsoft.com/office/officeart/2005/8/layout/default"/>
    <dgm:cxn modelId="{3BE8AB7F-99A7-456B-B7A0-8D0096AF5B69}" type="presOf" srcId="{B43077D4-AEE3-4730-86E8-C93C3D7D8022}" destId="{7EDE50DE-6AE0-4DBF-B3B7-A9AFCF4B2E4A}" srcOrd="0" destOrd="0" presId="urn:microsoft.com/office/officeart/2005/8/layout/default"/>
    <dgm:cxn modelId="{351CF48D-9F1F-4333-9A60-90C40B2CE717}" type="presOf" srcId="{E2B79097-561C-4291-8118-DC114CCB287D}" destId="{3D8E886D-ED22-4FE6-8752-B6E0857A85DE}" srcOrd="0" destOrd="0" presId="urn:microsoft.com/office/officeart/2005/8/layout/default"/>
    <dgm:cxn modelId="{59C67AB4-EC80-44AB-B85A-798B1BCF9FC1}" type="presOf" srcId="{6CAE7C03-7A35-4B02-BC83-4FCA7CF59E31}" destId="{87767A9B-D187-4AEE-8BC8-00E670F740F2}" srcOrd="0" destOrd="0" presId="urn:microsoft.com/office/officeart/2005/8/layout/default"/>
    <dgm:cxn modelId="{FB545BCA-02FB-4BDD-9459-3A4F44A22679}" srcId="{B43077D4-AEE3-4730-86E8-C93C3D7D8022}" destId="{6CAE7C03-7A35-4B02-BC83-4FCA7CF59E31}" srcOrd="2" destOrd="0" parTransId="{EA684592-AD0B-4CAE-8742-E10158870CC4}" sibTransId="{497F0BB4-A47F-4A4D-B9F1-31AFAD7D4F5B}"/>
    <dgm:cxn modelId="{8521FD47-6A67-49D0-8C3F-ED8BA71A937F}" type="presParOf" srcId="{7EDE50DE-6AE0-4DBF-B3B7-A9AFCF4B2E4A}" destId="{483BADA0-FF7B-4934-A5D5-DDEC7D160FA9}" srcOrd="0" destOrd="0" presId="urn:microsoft.com/office/officeart/2005/8/layout/default"/>
    <dgm:cxn modelId="{D1B45F8A-6528-42F1-B38A-74B37FFA7CB3}" type="presParOf" srcId="{7EDE50DE-6AE0-4DBF-B3B7-A9AFCF4B2E4A}" destId="{AE7D8D9B-8679-447C-B811-3E907CB99DEB}" srcOrd="1" destOrd="0" presId="urn:microsoft.com/office/officeart/2005/8/layout/default"/>
    <dgm:cxn modelId="{B6F043B7-500A-4CB7-A141-687F9B16E0C0}" type="presParOf" srcId="{7EDE50DE-6AE0-4DBF-B3B7-A9AFCF4B2E4A}" destId="{78F438D1-A601-4963-8E27-A270139AF0ED}" srcOrd="2" destOrd="0" presId="urn:microsoft.com/office/officeart/2005/8/layout/default"/>
    <dgm:cxn modelId="{7F1CBBDD-CDAE-4328-A535-955C9BB03C7B}" type="presParOf" srcId="{7EDE50DE-6AE0-4DBF-B3B7-A9AFCF4B2E4A}" destId="{BDA3DFAE-23E2-4E6A-8549-9F898A56D86E}" srcOrd="3" destOrd="0" presId="urn:microsoft.com/office/officeart/2005/8/layout/default"/>
    <dgm:cxn modelId="{CC29C3A0-E506-4CD1-A51E-02D09E35A923}" type="presParOf" srcId="{7EDE50DE-6AE0-4DBF-B3B7-A9AFCF4B2E4A}" destId="{87767A9B-D187-4AEE-8BC8-00E670F740F2}" srcOrd="4" destOrd="0" presId="urn:microsoft.com/office/officeart/2005/8/layout/default"/>
    <dgm:cxn modelId="{8CFD7106-C809-41C2-BF13-BD9AE37EC8F1}" type="presParOf" srcId="{7EDE50DE-6AE0-4DBF-B3B7-A9AFCF4B2E4A}" destId="{044BFA64-C164-4D2B-AD4D-4A9BE1D9DDE5}" srcOrd="5" destOrd="0" presId="urn:microsoft.com/office/officeart/2005/8/layout/default"/>
    <dgm:cxn modelId="{4E6B8B6B-6C48-4863-8DF0-18AF75E95459}" type="presParOf" srcId="{7EDE50DE-6AE0-4DBF-B3B7-A9AFCF4B2E4A}" destId="{37A797E5-FD60-4FEB-AA2A-AD8F4B87531A}" srcOrd="6" destOrd="0" presId="urn:microsoft.com/office/officeart/2005/8/layout/default"/>
    <dgm:cxn modelId="{1426433D-63CF-4735-8882-A65FC44662D5}" type="presParOf" srcId="{7EDE50DE-6AE0-4DBF-B3B7-A9AFCF4B2E4A}" destId="{560E626D-4C7E-4827-BD5D-B94E2AC56EA1}" srcOrd="7" destOrd="0" presId="urn:microsoft.com/office/officeart/2005/8/layout/default"/>
    <dgm:cxn modelId="{58002F47-B652-49DC-8FF4-687804596049}" type="presParOf" srcId="{7EDE50DE-6AE0-4DBF-B3B7-A9AFCF4B2E4A}" destId="{3D8E886D-ED22-4FE6-8752-B6E0857A85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077D4-AEE3-4730-86E8-C93C3D7D80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139F51E-D583-4521-ADCE-BFCC141FAE89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FB71D606-F8A8-4D52-8372-F8DCD4654011}" type="parTrans" cxnId="{67545B2B-5B63-4532-970B-1644C30B55E9}">
      <dgm:prSet/>
      <dgm:spPr/>
      <dgm:t>
        <a:bodyPr/>
        <a:lstStyle/>
        <a:p>
          <a:endParaRPr lang="cs-CZ"/>
        </a:p>
      </dgm:t>
    </dgm:pt>
    <dgm:pt modelId="{38F2C967-E062-415C-A2F2-2F8798BCCED0}" type="sibTrans" cxnId="{67545B2B-5B63-4532-970B-1644C30B55E9}">
      <dgm:prSet/>
      <dgm:spPr/>
      <dgm:t>
        <a:bodyPr/>
        <a:lstStyle/>
        <a:p>
          <a:endParaRPr lang="cs-CZ"/>
        </a:p>
      </dgm:t>
    </dgm:pt>
    <dgm:pt modelId="{39A86D31-CE41-4FFF-8229-D941EAB1B073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3B5B899C-E6E4-45D7-8981-EC9ED1DBFE2C}" type="parTrans" cxnId="{CA53D808-A058-431E-9D63-E687254595A8}">
      <dgm:prSet/>
      <dgm:spPr/>
      <dgm:t>
        <a:bodyPr/>
        <a:lstStyle/>
        <a:p>
          <a:endParaRPr lang="cs-CZ"/>
        </a:p>
      </dgm:t>
    </dgm:pt>
    <dgm:pt modelId="{DA0C3A23-F55A-44CE-8181-DC47BB709248}" type="sibTrans" cxnId="{CA53D808-A058-431E-9D63-E687254595A8}">
      <dgm:prSet/>
      <dgm:spPr/>
      <dgm:t>
        <a:bodyPr/>
        <a:lstStyle/>
        <a:p>
          <a:endParaRPr lang="cs-CZ"/>
        </a:p>
      </dgm:t>
    </dgm:pt>
    <dgm:pt modelId="{6CAE7C03-7A35-4B02-BC83-4FCA7CF59E31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EA684592-AD0B-4CAE-8742-E10158870CC4}" type="parTrans" cxnId="{FB545BCA-02FB-4BDD-9459-3A4F44A22679}">
      <dgm:prSet/>
      <dgm:spPr/>
      <dgm:t>
        <a:bodyPr/>
        <a:lstStyle/>
        <a:p>
          <a:endParaRPr lang="cs-CZ"/>
        </a:p>
      </dgm:t>
    </dgm:pt>
    <dgm:pt modelId="{497F0BB4-A47F-4A4D-B9F1-31AFAD7D4F5B}" type="sibTrans" cxnId="{FB545BCA-02FB-4BDD-9459-3A4F44A22679}">
      <dgm:prSet/>
      <dgm:spPr/>
      <dgm:t>
        <a:bodyPr/>
        <a:lstStyle/>
        <a:p>
          <a:endParaRPr lang="cs-CZ"/>
        </a:p>
      </dgm:t>
    </dgm:pt>
    <dgm:pt modelId="{7198E0F2-24E6-4299-9A0A-81231B9AE75A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D033B4F6-C860-4A01-8A8A-DD8EA9321BB4}" type="parTrans" cxnId="{85D4E565-CFD8-46FC-899A-84E3A5FD1D7A}">
      <dgm:prSet/>
      <dgm:spPr/>
      <dgm:t>
        <a:bodyPr/>
        <a:lstStyle/>
        <a:p>
          <a:endParaRPr lang="cs-CZ"/>
        </a:p>
      </dgm:t>
    </dgm:pt>
    <dgm:pt modelId="{BD3CC2EE-224A-4045-A769-9BC697D43724}" type="sibTrans" cxnId="{85D4E565-CFD8-46FC-899A-84E3A5FD1D7A}">
      <dgm:prSet/>
      <dgm:spPr/>
      <dgm:t>
        <a:bodyPr/>
        <a:lstStyle/>
        <a:p>
          <a:endParaRPr lang="cs-CZ"/>
        </a:p>
      </dgm:t>
    </dgm:pt>
    <dgm:pt modelId="{E2B79097-561C-4291-8118-DC114CCB287D}">
      <dgm:prSet phldrT="[Text]"/>
      <dgm:spPr/>
      <dgm:t>
        <a:bodyPr/>
        <a:lstStyle/>
        <a:p>
          <a:r>
            <a:rPr lang="cs-CZ" dirty="0"/>
            <a:t>Studijní obor</a:t>
          </a:r>
        </a:p>
      </dgm:t>
    </dgm:pt>
    <dgm:pt modelId="{B72AF6FC-ADF8-461E-A196-00DBD54F0643}" type="parTrans" cxnId="{EB103E6C-90C3-45ED-8BAE-9024461239FA}">
      <dgm:prSet/>
      <dgm:spPr/>
      <dgm:t>
        <a:bodyPr/>
        <a:lstStyle/>
        <a:p>
          <a:endParaRPr lang="cs-CZ"/>
        </a:p>
      </dgm:t>
    </dgm:pt>
    <dgm:pt modelId="{D2397855-2700-4B1D-BF08-BD0EDE407126}" type="sibTrans" cxnId="{EB103E6C-90C3-45ED-8BAE-9024461239FA}">
      <dgm:prSet/>
      <dgm:spPr/>
      <dgm:t>
        <a:bodyPr/>
        <a:lstStyle/>
        <a:p>
          <a:endParaRPr lang="cs-CZ"/>
        </a:p>
      </dgm:t>
    </dgm:pt>
    <dgm:pt modelId="{7EDE50DE-6AE0-4DBF-B3B7-A9AFCF4B2E4A}" type="pres">
      <dgm:prSet presAssocID="{B43077D4-AEE3-4730-86E8-C93C3D7D8022}" presName="diagram" presStyleCnt="0">
        <dgm:presLayoutVars>
          <dgm:dir/>
          <dgm:resizeHandles val="exact"/>
        </dgm:presLayoutVars>
      </dgm:prSet>
      <dgm:spPr/>
    </dgm:pt>
    <dgm:pt modelId="{483BADA0-FF7B-4934-A5D5-DDEC7D160FA9}" type="pres">
      <dgm:prSet presAssocID="{D139F51E-D583-4521-ADCE-BFCC141FAE89}" presName="node" presStyleLbl="node1" presStyleIdx="0" presStyleCnt="5">
        <dgm:presLayoutVars>
          <dgm:bulletEnabled val="1"/>
        </dgm:presLayoutVars>
      </dgm:prSet>
      <dgm:spPr/>
    </dgm:pt>
    <dgm:pt modelId="{AE7D8D9B-8679-447C-B811-3E907CB99DEB}" type="pres">
      <dgm:prSet presAssocID="{38F2C967-E062-415C-A2F2-2F8798BCCED0}" presName="sibTrans" presStyleCnt="0"/>
      <dgm:spPr/>
    </dgm:pt>
    <dgm:pt modelId="{78F438D1-A601-4963-8E27-A270139AF0ED}" type="pres">
      <dgm:prSet presAssocID="{39A86D31-CE41-4FFF-8229-D941EAB1B073}" presName="node" presStyleLbl="node1" presStyleIdx="1" presStyleCnt="5">
        <dgm:presLayoutVars>
          <dgm:bulletEnabled val="1"/>
        </dgm:presLayoutVars>
      </dgm:prSet>
      <dgm:spPr/>
    </dgm:pt>
    <dgm:pt modelId="{BDA3DFAE-23E2-4E6A-8549-9F898A56D86E}" type="pres">
      <dgm:prSet presAssocID="{DA0C3A23-F55A-44CE-8181-DC47BB709248}" presName="sibTrans" presStyleCnt="0"/>
      <dgm:spPr/>
    </dgm:pt>
    <dgm:pt modelId="{87767A9B-D187-4AEE-8BC8-00E670F740F2}" type="pres">
      <dgm:prSet presAssocID="{6CAE7C03-7A35-4B02-BC83-4FCA7CF59E31}" presName="node" presStyleLbl="node1" presStyleIdx="2" presStyleCnt="5" custLinFactNeighborX="1718" custLinFactNeighborY="2543">
        <dgm:presLayoutVars>
          <dgm:bulletEnabled val="1"/>
        </dgm:presLayoutVars>
      </dgm:prSet>
      <dgm:spPr/>
    </dgm:pt>
    <dgm:pt modelId="{044BFA64-C164-4D2B-AD4D-4A9BE1D9DDE5}" type="pres">
      <dgm:prSet presAssocID="{497F0BB4-A47F-4A4D-B9F1-31AFAD7D4F5B}" presName="sibTrans" presStyleCnt="0"/>
      <dgm:spPr/>
    </dgm:pt>
    <dgm:pt modelId="{37A797E5-FD60-4FEB-AA2A-AD8F4B87531A}" type="pres">
      <dgm:prSet presAssocID="{7198E0F2-24E6-4299-9A0A-81231B9AE75A}" presName="node" presStyleLbl="node1" presStyleIdx="3" presStyleCnt="5">
        <dgm:presLayoutVars>
          <dgm:bulletEnabled val="1"/>
        </dgm:presLayoutVars>
      </dgm:prSet>
      <dgm:spPr/>
    </dgm:pt>
    <dgm:pt modelId="{560E626D-4C7E-4827-BD5D-B94E2AC56EA1}" type="pres">
      <dgm:prSet presAssocID="{BD3CC2EE-224A-4045-A769-9BC697D43724}" presName="sibTrans" presStyleCnt="0"/>
      <dgm:spPr/>
    </dgm:pt>
    <dgm:pt modelId="{3D8E886D-ED22-4FE6-8752-B6E0857A85DE}" type="pres">
      <dgm:prSet presAssocID="{E2B79097-561C-4291-8118-DC114CCB287D}" presName="node" presStyleLbl="node1" presStyleIdx="4" presStyleCnt="5">
        <dgm:presLayoutVars>
          <dgm:bulletEnabled val="1"/>
        </dgm:presLayoutVars>
      </dgm:prSet>
      <dgm:spPr/>
    </dgm:pt>
  </dgm:ptLst>
  <dgm:cxnLst>
    <dgm:cxn modelId="{7FF8C001-C987-4D31-B197-0F8F9CC9C9CA}" type="presOf" srcId="{D139F51E-D583-4521-ADCE-BFCC141FAE89}" destId="{483BADA0-FF7B-4934-A5D5-DDEC7D160FA9}" srcOrd="0" destOrd="0" presId="urn:microsoft.com/office/officeart/2005/8/layout/default"/>
    <dgm:cxn modelId="{CA53D808-A058-431E-9D63-E687254595A8}" srcId="{B43077D4-AEE3-4730-86E8-C93C3D7D8022}" destId="{39A86D31-CE41-4FFF-8229-D941EAB1B073}" srcOrd="1" destOrd="0" parTransId="{3B5B899C-E6E4-45D7-8981-EC9ED1DBFE2C}" sibTransId="{DA0C3A23-F55A-44CE-8181-DC47BB709248}"/>
    <dgm:cxn modelId="{67545B2B-5B63-4532-970B-1644C30B55E9}" srcId="{B43077D4-AEE3-4730-86E8-C93C3D7D8022}" destId="{D139F51E-D583-4521-ADCE-BFCC141FAE89}" srcOrd="0" destOrd="0" parTransId="{FB71D606-F8A8-4D52-8372-F8DCD4654011}" sibTransId="{38F2C967-E062-415C-A2F2-2F8798BCCED0}"/>
    <dgm:cxn modelId="{5D709C35-E96C-4F89-A9F0-23B71C9FE156}" type="presOf" srcId="{7198E0F2-24E6-4299-9A0A-81231B9AE75A}" destId="{37A797E5-FD60-4FEB-AA2A-AD8F4B87531A}" srcOrd="0" destOrd="0" presId="urn:microsoft.com/office/officeart/2005/8/layout/default"/>
    <dgm:cxn modelId="{85D4E565-CFD8-46FC-899A-84E3A5FD1D7A}" srcId="{B43077D4-AEE3-4730-86E8-C93C3D7D8022}" destId="{7198E0F2-24E6-4299-9A0A-81231B9AE75A}" srcOrd="3" destOrd="0" parTransId="{D033B4F6-C860-4A01-8A8A-DD8EA9321BB4}" sibTransId="{BD3CC2EE-224A-4045-A769-9BC697D43724}"/>
    <dgm:cxn modelId="{EB103E6C-90C3-45ED-8BAE-9024461239FA}" srcId="{B43077D4-AEE3-4730-86E8-C93C3D7D8022}" destId="{E2B79097-561C-4291-8118-DC114CCB287D}" srcOrd="4" destOrd="0" parTransId="{B72AF6FC-ADF8-461E-A196-00DBD54F0643}" sibTransId="{D2397855-2700-4B1D-BF08-BD0EDE407126}"/>
    <dgm:cxn modelId="{20BF2776-838F-45F8-AC1E-7629DCDCFFBD}" type="presOf" srcId="{39A86D31-CE41-4FFF-8229-D941EAB1B073}" destId="{78F438D1-A601-4963-8E27-A270139AF0ED}" srcOrd="0" destOrd="0" presId="urn:microsoft.com/office/officeart/2005/8/layout/default"/>
    <dgm:cxn modelId="{3BE8AB7F-99A7-456B-B7A0-8D0096AF5B69}" type="presOf" srcId="{B43077D4-AEE3-4730-86E8-C93C3D7D8022}" destId="{7EDE50DE-6AE0-4DBF-B3B7-A9AFCF4B2E4A}" srcOrd="0" destOrd="0" presId="urn:microsoft.com/office/officeart/2005/8/layout/default"/>
    <dgm:cxn modelId="{351CF48D-9F1F-4333-9A60-90C40B2CE717}" type="presOf" srcId="{E2B79097-561C-4291-8118-DC114CCB287D}" destId="{3D8E886D-ED22-4FE6-8752-B6E0857A85DE}" srcOrd="0" destOrd="0" presId="urn:microsoft.com/office/officeart/2005/8/layout/default"/>
    <dgm:cxn modelId="{59C67AB4-EC80-44AB-B85A-798B1BCF9FC1}" type="presOf" srcId="{6CAE7C03-7A35-4B02-BC83-4FCA7CF59E31}" destId="{87767A9B-D187-4AEE-8BC8-00E670F740F2}" srcOrd="0" destOrd="0" presId="urn:microsoft.com/office/officeart/2005/8/layout/default"/>
    <dgm:cxn modelId="{FB545BCA-02FB-4BDD-9459-3A4F44A22679}" srcId="{B43077D4-AEE3-4730-86E8-C93C3D7D8022}" destId="{6CAE7C03-7A35-4B02-BC83-4FCA7CF59E31}" srcOrd="2" destOrd="0" parTransId="{EA684592-AD0B-4CAE-8742-E10158870CC4}" sibTransId="{497F0BB4-A47F-4A4D-B9F1-31AFAD7D4F5B}"/>
    <dgm:cxn modelId="{8521FD47-6A67-49D0-8C3F-ED8BA71A937F}" type="presParOf" srcId="{7EDE50DE-6AE0-4DBF-B3B7-A9AFCF4B2E4A}" destId="{483BADA0-FF7B-4934-A5D5-DDEC7D160FA9}" srcOrd="0" destOrd="0" presId="urn:microsoft.com/office/officeart/2005/8/layout/default"/>
    <dgm:cxn modelId="{D1B45F8A-6528-42F1-B38A-74B37FFA7CB3}" type="presParOf" srcId="{7EDE50DE-6AE0-4DBF-B3B7-A9AFCF4B2E4A}" destId="{AE7D8D9B-8679-447C-B811-3E907CB99DEB}" srcOrd="1" destOrd="0" presId="urn:microsoft.com/office/officeart/2005/8/layout/default"/>
    <dgm:cxn modelId="{B6F043B7-500A-4CB7-A141-687F9B16E0C0}" type="presParOf" srcId="{7EDE50DE-6AE0-4DBF-B3B7-A9AFCF4B2E4A}" destId="{78F438D1-A601-4963-8E27-A270139AF0ED}" srcOrd="2" destOrd="0" presId="urn:microsoft.com/office/officeart/2005/8/layout/default"/>
    <dgm:cxn modelId="{7F1CBBDD-CDAE-4328-A535-955C9BB03C7B}" type="presParOf" srcId="{7EDE50DE-6AE0-4DBF-B3B7-A9AFCF4B2E4A}" destId="{BDA3DFAE-23E2-4E6A-8549-9F898A56D86E}" srcOrd="3" destOrd="0" presId="urn:microsoft.com/office/officeart/2005/8/layout/default"/>
    <dgm:cxn modelId="{CC29C3A0-E506-4CD1-A51E-02D09E35A923}" type="presParOf" srcId="{7EDE50DE-6AE0-4DBF-B3B7-A9AFCF4B2E4A}" destId="{87767A9B-D187-4AEE-8BC8-00E670F740F2}" srcOrd="4" destOrd="0" presId="urn:microsoft.com/office/officeart/2005/8/layout/default"/>
    <dgm:cxn modelId="{8CFD7106-C809-41C2-BF13-BD9AE37EC8F1}" type="presParOf" srcId="{7EDE50DE-6AE0-4DBF-B3B7-A9AFCF4B2E4A}" destId="{044BFA64-C164-4D2B-AD4D-4A9BE1D9DDE5}" srcOrd="5" destOrd="0" presId="urn:microsoft.com/office/officeart/2005/8/layout/default"/>
    <dgm:cxn modelId="{4E6B8B6B-6C48-4863-8DF0-18AF75E95459}" type="presParOf" srcId="{7EDE50DE-6AE0-4DBF-B3B7-A9AFCF4B2E4A}" destId="{37A797E5-FD60-4FEB-AA2A-AD8F4B87531A}" srcOrd="6" destOrd="0" presId="urn:microsoft.com/office/officeart/2005/8/layout/default"/>
    <dgm:cxn modelId="{1426433D-63CF-4735-8882-A65FC44662D5}" type="presParOf" srcId="{7EDE50DE-6AE0-4DBF-B3B7-A9AFCF4B2E4A}" destId="{560E626D-4C7E-4827-BD5D-B94E2AC56EA1}" srcOrd="7" destOrd="0" presId="urn:microsoft.com/office/officeart/2005/8/layout/default"/>
    <dgm:cxn modelId="{58002F47-B652-49DC-8FF4-687804596049}" type="presParOf" srcId="{7EDE50DE-6AE0-4DBF-B3B7-A9AFCF4B2E4A}" destId="{3D8E886D-ED22-4FE6-8752-B6E0857A85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16BE14-BDC6-458D-8BF8-E753E332D6D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4FB313-9A38-48AB-BEBD-0DE6AF4F5A86}">
      <dgm:prSet phldrT="[Text]" custT="1"/>
      <dgm:spPr/>
      <dgm:t>
        <a:bodyPr/>
        <a:lstStyle/>
        <a:p>
          <a:r>
            <a:rPr lang="cs-CZ" sz="1600" dirty="0"/>
            <a:t>Didaktika cizího jazyka </a:t>
          </a:r>
        </a:p>
      </dgm:t>
    </dgm:pt>
    <dgm:pt modelId="{A455EC47-E045-4AAB-B4AC-5614B6ABB036}" type="parTrans" cxnId="{2C3E0810-F325-4101-B948-B9056506BB51}">
      <dgm:prSet/>
      <dgm:spPr/>
      <dgm:t>
        <a:bodyPr/>
        <a:lstStyle/>
        <a:p>
          <a:endParaRPr lang="cs-CZ" sz="2000"/>
        </a:p>
      </dgm:t>
    </dgm:pt>
    <dgm:pt modelId="{1110C1E0-F30A-4473-9D5B-835532030D85}" type="sibTrans" cxnId="{2C3E0810-F325-4101-B948-B9056506BB51}">
      <dgm:prSet/>
      <dgm:spPr/>
      <dgm:t>
        <a:bodyPr/>
        <a:lstStyle/>
        <a:p>
          <a:endParaRPr lang="cs-CZ" sz="2000"/>
        </a:p>
      </dgm:t>
    </dgm:pt>
    <dgm:pt modelId="{68AB5534-3776-4978-BE86-44255CE1E77A}">
      <dgm:prSet phldrT="[Text]" custT="1"/>
      <dgm:spPr/>
      <dgm:t>
        <a:bodyPr/>
        <a:lstStyle/>
        <a:p>
          <a:r>
            <a:rPr lang="cs-CZ" sz="1600" b="0" i="0" dirty="0"/>
            <a:t>Didaktika geografie</a:t>
          </a:r>
          <a:endParaRPr lang="cs-CZ" sz="1600" b="0" dirty="0"/>
        </a:p>
      </dgm:t>
    </dgm:pt>
    <dgm:pt modelId="{EA4A03D4-A3C1-45CF-A288-C46EDA2F7392}" type="parTrans" cxnId="{A7C56BE9-74EC-4B67-ACC1-362AA3608092}">
      <dgm:prSet/>
      <dgm:spPr/>
      <dgm:t>
        <a:bodyPr/>
        <a:lstStyle/>
        <a:p>
          <a:endParaRPr lang="cs-CZ" sz="2000"/>
        </a:p>
      </dgm:t>
    </dgm:pt>
    <dgm:pt modelId="{1B49A9FB-68B4-4A36-A0E6-09A71FFDF5B1}" type="sibTrans" cxnId="{A7C56BE9-74EC-4B67-ACC1-362AA3608092}">
      <dgm:prSet/>
      <dgm:spPr/>
      <dgm:t>
        <a:bodyPr/>
        <a:lstStyle/>
        <a:p>
          <a:endParaRPr lang="cs-CZ" sz="2000"/>
        </a:p>
      </dgm:t>
    </dgm:pt>
    <dgm:pt modelId="{DCF3C987-971E-4485-86D8-1B6125B2E990}">
      <dgm:prSet phldrT="[Text]" custT="1"/>
      <dgm:spPr/>
      <dgm:t>
        <a:bodyPr/>
        <a:lstStyle/>
        <a:p>
          <a:r>
            <a:rPr lang="cs-CZ" sz="1600" b="0" i="0" dirty="0"/>
            <a:t>Hudební teorie a </a:t>
          </a:r>
          <a:r>
            <a:rPr lang="cs-CZ" sz="1600" b="0" i="0" dirty="0" err="1"/>
            <a:t>peda-gogika</a:t>
          </a:r>
          <a:endParaRPr lang="cs-CZ" sz="1600" b="0" dirty="0"/>
        </a:p>
      </dgm:t>
    </dgm:pt>
    <dgm:pt modelId="{0F5B6701-270C-420E-99D6-B097C178AFEF}" type="parTrans" cxnId="{73D7A74F-0742-4E6C-BA92-88C1AAA8016A}">
      <dgm:prSet/>
      <dgm:spPr/>
      <dgm:t>
        <a:bodyPr/>
        <a:lstStyle/>
        <a:p>
          <a:endParaRPr lang="cs-CZ" sz="2000"/>
        </a:p>
      </dgm:t>
    </dgm:pt>
    <dgm:pt modelId="{DE947CE8-72CF-4B2B-8364-848FB55C07FD}" type="sibTrans" cxnId="{73D7A74F-0742-4E6C-BA92-88C1AAA8016A}">
      <dgm:prSet/>
      <dgm:spPr/>
      <dgm:t>
        <a:bodyPr/>
        <a:lstStyle/>
        <a:p>
          <a:endParaRPr lang="cs-CZ" sz="2000"/>
        </a:p>
      </dgm:t>
    </dgm:pt>
    <dgm:pt modelId="{C56E5A06-98D4-41A4-BC5E-7E75BAF284E1}">
      <dgm:prSet custT="1"/>
      <dgm:spPr/>
      <dgm:t>
        <a:bodyPr/>
        <a:lstStyle/>
        <a:p>
          <a:r>
            <a:rPr lang="cs-CZ" sz="1600" b="0" i="0" dirty="0"/>
            <a:t>Jazyková a literární </a:t>
          </a:r>
          <a:r>
            <a:rPr lang="cs-CZ" sz="1600" b="0" i="0" dirty="0" err="1"/>
            <a:t>komuni-kace</a:t>
          </a:r>
          <a:endParaRPr lang="cs-CZ" sz="1600" b="0" i="0" dirty="0"/>
        </a:p>
      </dgm:t>
    </dgm:pt>
    <dgm:pt modelId="{07AE086C-66AE-40D8-89F2-A7D2228891B6}" type="parTrans" cxnId="{9A1A1DDB-C5E2-41E0-91EF-F22D43C75391}">
      <dgm:prSet/>
      <dgm:spPr/>
      <dgm:t>
        <a:bodyPr/>
        <a:lstStyle/>
        <a:p>
          <a:endParaRPr lang="cs-CZ" sz="2000"/>
        </a:p>
      </dgm:t>
    </dgm:pt>
    <dgm:pt modelId="{4A1382D1-BF67-40D9-BC05-E09C32CA4DC9}" type="sibTrans" cxnId="{9A1A1DDB-C5E2-41E0-91EF-F22D43C75391}">
      <dgm:prSet/>
      <dgm:spPr/>
      <dgm:t>
        <a:bodyPr/>
        <a:lstStyle/>
        <a:p>
          <a:endParaRPr lang="cs-CZ" sz="2000"/>
        </a:p>
      </dgm:t>
    </dgm:pt>
    <dgm:pt modelId="{F78F859D-C408-4454-A36A-846137A16B30}">
      <dgm:prSet custT="1"/>
      <dgm:spPr/>
      <dgm:t>
        <a:bodyPr/>
        <a:lstStyle/>
        <a:p>
          <a:r>
            <a:rPr lang="cs-CZ" sz="1600" b="0" i="0" dirty="0"/>
            <a:t>Speciální </a:t>
          </a:r>
          <a:r>
            <a:rPr lang="cs-CZ" sz="1600" b="0" i="0" dirty="0" err="1"/>
            <a:t>pedago-gika</a:t>
          </a:r>
          <a:endParaRPr lang="cs-CZ" sz="1600" b="0" i="0" dirty="0"/>
        </a:p>
      </dgm:t>
    </dgm:pt>
    <dgm:pt modelId="{3ACDF1C2-A93A-4F4D-8FD8-2235758774AE}" type="parTrans" cxnId="{CD65648D-BA05-4E94-A2C8-1D74F317A4D4}">
      <dgm:prSet/>
      <dgm:spPr/>
      <dgm:t>
        <a:bodyPr/>
        <a:lstStyle/>
        <a:p>
          <a:endParaRPr lang="cs-CZ" sz="2000"/>
        </a:p>
      </dgm:t>
    </dgm:pt>
    <dgm:pt modelId="{B7CF64BA-A71B-4351-8750-99CCA4A7FD49}" type="sibTrans" cxnId="{CD65648D-BA05-4E94-A2C8-1D74F317A4D4}">
      <dgm:prSet/>
      <dgm:spPr/>
      <dgm:t>
        <a:bodyPr/>
        <a:lstStyle/>
        <a:p>
          <a:endParaRPr lang="cs-CZ" sz="2000"/>
        </a:p>
      </dgm:t>
    </dgm:pt>
    <dgm:pt modelId="{E9050AFF-EB74-484C-9EB5-17B584A77234}">
      <dgm:prSet custT="1"/>
      <dgm:spPr/>
      <dgm:t>
        <a:bodyPr/>
        <a:lstStyle/>
        <a:p>
          <a:r>
            <a:rPr lang="cs-CZ" sz="1600" b="0" i="0" dirty="0"/>
            <a:t>Školní </a:t>
          </a:r>
          <a:r>
            <a:rPr lang="cs-CZ" sz="1600" b="0" i="0" dirty="0" err="1"/>
            <a:t>pedago-gika</a:t>
          </a:r>
          <a:endParaRPr lang="cs-CZ" sz="1600" b="0" i="0" dirty="0"/>
        </a:p>
      </dgm:t>
    </dgm:pt>
    <dgm:pt modelId="{EF09FC48-6CA0-4474-83E3-8A28B9A3E91E}" type="parTrans" cxnId="{7E567C3E-2BFF-402A-B86A-AF9D80B53FA0}">
      <dgm:prSet/>
      <dgm:spPr/>
      <dgm:t>
        <a:bodyPr/>
        <a:lstStyle/>
        <a:p>
          <a:endParaRPr lang="cs-CZ" sz="2000"/>
        </a:p>
      </dgm:t>
    </dgm:pt>
    <dgm:pt modelId="{321FA0D6-9307-4852-B647-E9A136993140}" type="sibTrans" cxnId="{7E567C3E-2BFF-402A-B86A-AF9D80B53FA0}">
      <dgm:prSet/>
      <dgm:spPr/>
      <dgm:t>
        <a:bodyPr/>
        <a:lstStyle/>
        <a:p>
          <a:endParaRPr lang="cs-CZ" sz="2000"/>
        </a:p>
      </dgm:t>
    </dgm:pt>
    <dgm:pt modelId="{AE07D341-9DC9-4775-B28A-CA6D3F6762CB}">
      <dgm:prSet custT="1"/>
      <dgm:spPr/>
      <dgm:t>
        <a:bodyPr/>
        <a:lstStyle/>
        <a:p>
          <a:r>
            <a:rPr lang="cs-CZ" sz="1600" b="0" i="0" dirty="0"/>
            <a:t>Teorie výtvarné a galerijní </a:t>
          </a:r>
          <a:r>
            <a:rPr lang="cs-CZ" sz="1600" b="0" i="0" dirty="0" err="1"/>
            <a:t>pedago-giky</a:t>
          </a:r>
          <a:endParaRPr lang="cs-CZ" sz="1600" b="0" i="0" dirty="0"/>
        </a:p>
      </dgm:t>
    </dgm:pt>
    <dgm:pt modelId="{1A8D8AEA-BA93-43BB-85AF-3F0FEC95154C}" type="parTrans" cxnId="{6896684E-A96C-476E-BE88-7A126AFBE76B}">
      <dgm:prSet/>
      <dgm:spPr/>
      <dgm:t>
        <a:bodyPr/>
        <a:lstStyle/>
        <a:p>
          <a:endParaRPr lang="cs-CZ" sz="2000"/>
        </a:p>
      </dgm:t>
    </dgm:pt>
    <dgm:pt modelId="{FB12C1B6-E77C-470C-8919-C153B34B3F04}" type="sibTrans" cxnId="{6896684E-A96C-476E-BE88-7A126AFBE76B}">
      <dgm:prSet/>
      <dgm:spPr/>
      <dgm:t>
        <a:bodyPr/>
        <a:lstStyle/>
        <a:p>
          <a:endParaRPr lang="cs-CZ" sz="2000"/>
        </a:p>
      </dgm:t>
    </dgm:pt>
    <dgm:pt modelId="{096EA0D9-3013-4489-A95F-AC1A72264C6E}">
      <dgm:prSet phldrT="[Text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cs-CZ" sz="2800" dirty="0"/>
        </a:p>
      </dgm:t>
    </dgm:pt>
    <dgm:pt modelId="{3ACCDCF0-53C9-4882-96F9-3459C3DD010E}" type="sibTrans" cxnId="{147A3421-E18A-4F36-9507-2032644352CD}">
      <dgm:prSet/>
      <dgm:spPr/>
      <dgm:t>
        <a:bodyPr/>
        <a:lstStyle/>
        <a:p>
          <a:endParaRPr lang="cs-CZ" sz="2000"/>
        </a:p>
      </dgm:t>
    </dgm:pt>
    <dgm:pt modelId="{FB712C2A-933B-46F3-8B02-69BB8739EC7E}" type="parTrans" cxnId="{147A3421-E18A-4F36-9507-2032644352CD}">
      <dgm:prSet/>
      <dgm:spPr/>
      <dgm:t>
        <a:bodyPr/>
        <a:lstStyle/>
        <a:p>
          <a:endParaRPr lang="cs-CZ" sz="2000"/>
        </a:p>
      </dgm:t>
    </dgm:pt>
    <dgm:pt modelId="{A232DC91-1CBD-48FB-BBF4-873847A6E0EB}">
      <dgm:prSet custT="1"/>
      <dgm:spPr/>
      <dgm:t>
        <a:bodyPr/>
        <a:lstStyle/>
        <a:p>
          <a:r>
            <a:rPr lang="cs-CZ" sz="1600" dirty="0"/>
            <a:t>Sociální </a:t>
          </a:r>
          <a:r>
            <a:rPr lang="cs-CZ" sz="1600" dirty="0" err="1"/>
            <a:t>pedago-gika</a:t>
          </a:r>
          <a:r>
            <a:rPr lang="cs-CZ" sz="1600" dirty="0"/>
            <a:t> </a:t>
          </a:r>
        </a:p>
      </dgm:t>
    </dgm:pt>
    <dgm:pt modelId="{BCB2B2DD-0B07-42A2-AF75-1E435A3C379F}" type="parTrans" cxnId="{B7834D8A-50E4-4779-AC12-0F1C2E28C7E8}">
      <dgm:prSet/>
      <dgm:spPr/>
      <dgm:t>
        <a:bodyPr/>
        <a:lstStyle/>
        <a:p>
          <a:endParaRPr lang="cs-CZ"/>
        </a:p>
      </dgm:t>
    </dgm:pt>
    <dgm:pt modelId="{D4A81489-16E5-4C2A-AAB3-C6C5E34445EE}" type="sibTrans" cxnId="{B7834D8A-50E4-4779-AC12-0F1C2E28C7E8}">
      <dgm:prSet/>
      <dgm:spPr/>
      <dgm:t>
        <a:bodyPr/>
        <a:lstStyle/>
        <a:p>
          <a:endParaRPr lang="cs-CZ"/>
        </a:p>
      </dgm:t>
    </dgm:pt>
    <dgm:pt modelId="{410C0D8C-85DB-40F0-9254-11E9F5AE481F}" type="pres">
      <dgm:prSet presAssocID="{D616BE14-BDC6-458D-8BF8-E753E332D6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500F40-D9CF-431C-8077-AA0271EF0ABF}" type="pres">
      <dgm:prSet presAssocID="{D616BE14-BDC6-458D-8BF8-E753E332D6D3}" presName="hierFlow" presStyleCnt="0"/>
      <dgm:spPr/>
    </dgm:pt>
    <dgm:pt modelId="{05655CDA-4EB9-4D83-9943-A204DD5687CE}" type="pres">
      <dgm:prSet presAssocID="{D616BE14-BDC6-458D-8BF8-E753E332D6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CABB163-1E69-42FE-8A80-B074596B358D}" type="pres">
      <dgm:prSet presAssocID="{096EA0D9-3013-4489-A95F-AC1A72264C6E}" presName="Name14" presStyleCnt="0"/>
      <dgm:spPr/>
    </dgm:pt>
    <dgm:pt modelId="{E4B2355D-1DF5-49B7-AF66-80D96190BE8E}" type="pres">
      <dgm:prSet presAssocID="{096EA0D9-3013-4489-A95F-AC1A72264C6E}" presName="level1Shape" presStyleLbl="node0" presStyleIdx="0" presStyleCnt="1" custScaleX="880860" custScaleY="50147">
        <dgm:presLayoutVars>
          <dgm:chPref val="3"/>
        </dgm:presLayoutVars>
      </dgm:prSet>
      <dgm:spPr/>
    </dgm:pt>
    <dgm:pt modelId="{962B471A-C983-4C72-8D44-853132381F13}" type="pres">
      <dgm:prSet presAssocID="{096EA0D9-3013-4489-A95F-AC1A72264C6E}" presName="hierChild2" presStyleCnt="0"/>
      <dgm:spPr/>
    </dgm:pt>
    <dgm:pt modelId="{1C0936E0-6FED-4D37-BC05-729FE9342EBA}" type="pres">
      <dgm:prSet presAssocID="{A455EC47-E045-4AAB-B4AC-5614B6ABB036}" presName="Name19" presStyleLbl="parChTrans1D2" presStyleIdx="0" presStyleCnt="8"/>
      <dgm:spPr/>
    </dgm:pt>
    <dgm:pt modelId="{CF3D8554-1792-4267-9525-155FEA10A6B8}" type="pres">
      <dgm:prSet presAssocID="{AF4FB313-9A38-48AB-BEBD-0DE6AF4F5A86}" presName="Name21" presStyleCnt="0"/>
      <dgm:spPr/>
    </dgm:pt>
    <dgm:pt modelId="{01B2D874-C487-4121-B443-6FE72F750A8B}" type="pres">
      <dgm:prSet presAssocID="{AF4FB313-9A38-48AB-BEBD-0DE6AF4F5A86}" presName="level2Shape" presStyleLbl="node2" presStyleIdx="0" presStyleCnt="8" custScaleY="185018"/>
      <dgm:spPr/>
    </dgm:pt>
    <dgm:pt modelId="{B7BAE517-CF9D-4F6A-B1C6-DF35ACD27C22}" type="pres">
      <dgm:prSet presAssocID="{AF4FB313-9A38-48AB-BEBD-0DE6AF4F5A86}" presName="hierChild3" presStyleCnt="0"/>
      <dgm:spPr/>
    </dgm:pt>
    <dgm:pt modelId="{33CA5BDC-5C77-4FFE-8897-2BF78C188E87}" type="pres">
      <dgm:prSet presAssocID="{EA4A03D4-A3C1-45CF-A288-C46EDA2F7392}" presName="Name19" presStyleLbl="parChTrans1D2" presStyleIdx="1" presStyleCnt="8"/>
      <dgm:spPr/>
    </dgm:pt>
    <dgm:pt modelId="{8E684DF7-5D52-47D1-8680-49122FEBD7B1}" type="pres">
      <dgm:prSet presAssocID="{68AB5534-3776-4978-BE86-44255CE1E77A}" presName="Name21" presStyleCnt="0"/>
      <dgm:spPr/>
    </dgm:pt>
    <dgm:pt modelId="{3A32DBAC-1C14-46D9-B016-3B62511BDC48}" type="pres">
      <dgm:prSet presAssocID="{68AB5534-3776-4978-BE86-44255CE1E77A}" presName="level2Shape" presStyleLbl="node2" presStyleIdx="1" presStyleCnt="8" custScaleY="185018"/>
      <dgm:spPr/>
    </dgm:pt>
    <dgm:pt modelId="{93A331EB-4811-47C3-8D2B-C687D47BD5D1}" type="pres">
      <dgm:prSet presAssocID="{68AB5534-3776-4978-BE86-44255CE1E77A}" presName="hierChild3" presStyleCnt="0"/>
      <dgm:spPr/>
    </dgm:pt>
    <dgm:pt modelId="{367BFEBB-6B50-415A-8F01-9FF2C8EA9A54}" type="pres">
      <dgm:prSet presAssocID="{0F5B6701-270C-420E-99D6-B097C178AFEF}" presName="Name19" presStyleLbl="parChTrans1D2" presStyleIdx="2" presStyleCnt="8"/>
      <dgm:spPr/>
    </dgm:pt>
    <dgm:pt modelId="{131877AE-25EC-43E6-9DE5-C0C4617D0C40}" type="pres">
      <dgm:prSet presAssocID="{DCF3C987-971E-4485-86D8-1B6125B2E990}" presName="Name21" presStyleCnt="0"/>
      <dgm:spPr/>
    </dgm:pt>
    <dgm:pt modelId="{15A91F5D-6ED9-4B4B-A6BC-BC7B9B42B5DC}" type="pres">
      <dgm:prSet presAssocID="{DCF3C987-971E-4485-86D8-1B6125B2E990}" presName="level2Shape" presStyleLbl="node2" presStyleIdx="2" presStyleCnt="8" custScaleY="189638"/>
      <dgm:spPr/>
    </dgm:pt>
    <dgm:pt modelId="{7B1616BE-3754-4240-8E15-BBAF78E64F5B}" type="pres">
      <dgm:prSet presAssocID="{DCF3C987-971E-4485-86D8-1B6125B2E990}" presName="hierChild3" presStyleCnt="0"/>
      <dgm:spPr/>
    </dgm:pt>
    <dgm:pt modelId="{6BB74224-F989-4D3C-BBA3-3B57E6D57CA1}" type="pres">
      <dgm:prSet presAssocID="{07AE086C-66AE-40D8-89F2-A7D2228891B6}" presName="Name19" presStyleLbl="parChTrans1D2" presStyleIdx="3" presStyleCnt="8"/>
      <dgm:spPr/>
    </dgm:pt>
    <dgm:pt modelId="{7546DA3F-5832-429F-A33B-F55C9F42140B}" type="pres">
      <dgm:prSet presAssocID="{C56E5A06-98D4-41A4-BC5E-7E75BAF284E1}" presName="Name21" presStyleCnt="0"/>
      <dgm:spPr/>
    </dgm:pt>
    <dgm:pt modelId="{BDE97B91-55AB-444E-B65D-7D824E6AEE94}" type="pres">
      <dgm:prSet presAssocID="{C56E5A06-98D4-41A4-BC5E-7E75BAF284E1}" presName="level2Shape" presStyleLbl="node2" presStyleIdx="3" presStyleCnt="8" custScaleY="191478" custLinFactNeighborY="-1155"/>
      <dgm:spPr/>
    </dgm:pt>
    <dgm:pt modelId="{DB5024B8-B403-44DB-A339-71C8BA7991B8}" type="pres">
      <dgm:prSet presAssocID="{C56E5A06-98D4-41A4-BC5E-7E75BAF284E1}" presName="hierChild3" presStyleCnt="0"/>
      <dgm:spPr/>
    </dgm:pt>
    <dgm:pt modelId="{76AEA347-C36D-4EF3-A230-95A7071C2DFD}" type="pres">
      <dgm:prSet presAssocID="{BCB2B2DD-0B07-42A2-AF75-1E435A3C379F}" presName="Name19" presStyleLbl="parChTrans1D2" presStyleIdx="4" presStyleCnt="8"/>
      <dgm:spPr/>
    </dgm:pt>
    <dgm:pt modelId="{194BECCE-32CA-45A0-8811-1FBB61BCD586}" type="pres">
      <dgm:prSet presAssocID="{A232DC91-1CBD-48FB-BBF4-873847A6E0EB}" presName="Name21" presStyleCnt="0"/>
      <dgm:spPr/>
    </dgm:pt>
    <dgm:pt modelId="{F8142029-2EBD-4805-9965-2B66AF8EF0F7}" type="pres">
      <dgm:prSet presAssocID="{A232DC91-1CBD-48FB-BBF4-873847A6E0EB}" presName="level2Shape" presStyleLbl="node2" presStyleIdx="4" presStyleCnt="8" custScaleY="186662"/>
      <dgm:spPr/>
    </dgm:pt>
    <dgm:pt modelId="{F6F12916-22F0-454B-8BD3-D20BEB15028E}" type="pres">
      <dgm:prSet presAssocID="{A232DC91-1CBD-48FB-BBF4-873847A6E0EB}" presName="hierChild3" presStyleCnt="0"/>
      <dgm:spPr/>
    </dgm:pt>
    <dgm:pt modelId="{DC47CC7A-2EAA-4938-9514-BAD74D103AD5}" type="pres">
      <dgm:prSet presAssocID="{3ACDF1C2-A93A-4F4D-8FD8-2235758774AE}" presName="Name19" presStyleLbl="parChTrans1D2" presStyleIdx="5" presStyleCnt="8"/>
      <dgm:spPr/>
    </dgm:pt>
    <dgm:pt modelId="{E8838FAE-E28A-4B32-BA6C-0EBAB9E5B278}" type="pres">
      <dgm:prSet presAssocID="{F78F859D-C408-4454-A36A-846137A16B30}" presName="Name21" presStyleCnt="0"/>
      <dgm:spPr/>
    </dgm:pt>
    <dgm:pt modelId="{CD63B366-E459-483D-92B3-EA595F866070}" type="pres">
      <dgm:prSet presAssocID="{F78F859D-C408-4454-A36A-846137A16B30}" presName="level2Shape" presStyleLbl="node2" presStyleIdx="5" presStyleCnt="8" custScaleY="187308"/>
      <dgm:spPr/>
    </dgm:pt>
    <dgm:pt modelId="{3DB306F1-8D22-4782-AF0B-D1335B4A2670}" type="pres">
      <dgm:prSet presAssocID="{F78F859D-C408-4454-A36A-846137A16B30}" presName="hierChild3" presStyleCnt="0"/>
      <dgm:spPr/>
    </dgm:pt>
    <dgm:pt modelId="{78097771-F816-4D5C-AF5B-AAFD8EBB0348}" type="pres">
      <dgm:prSet presAssocID="{EF09FC48-6CA0-4474-83E3-8A28B9A3E91E}" presName="Name19" presStyleLbl="parChTrans1D2" presStyleIdx="6" presStyleCnt="8"/>
      <dgm:spPr/>
    </dgm:pt>
    <dgm:pt modelId="{482E4DDB-4CB5-4BFE-8978-703DEBC3724B}" type="pres">
      <dgm:prSet presAssocID="{E9050AFF-EB74-484C-9EB5-17B584A77234}" presName="Name21" presStyleCnt="0"/>
      <dgm:spPr/>
    </dgm:pt>
    <dgm:pt modelId="{B2C57A2F-164D-4949-BE41-4F9935224480}" type="pres">
      <dgm:prSet presAssocID="{E9050AFF-EB74-484C-9EB5-17B584A77234}" presName="level2Shape" presStyleLbl="node2" presStyleIdx="6" presStyleCnt="8" custScaleY="184998"/>
      <dgm:spPr/>
    </dgm:pt>
    <dgm:pt modelId="{F5E68AEC-3A96-4D5B-8D66-8C39690E0FD1}" type="pres">
      <dgm:prSet presAssocID="{E9050AFF-EB74-484C-9EB5-17B584A77234}" presName="hierChild3" presStyleCnt="0"/>
      <dgm:spPr/>
    </dgm:pt>
    <dgm:pt modelId="{BD83FCD2-A7AE-4494-9752-4F4B35ED715F}" type="pres">
      <dgm:prSet presAssocID="{1A8D8AEA-BA93-43BB-85AF-3F0FEC95154C}" presName="Name19" presStyleLbl="parChTrans1D2" presStyleIdx="7" presStyleCnt="8"/>
      <dgm:spPr/>
    </dgm:pt>
    <dgm:pt modelId="{F33E8D55-0906-4AFB-A98C-F92A02EED87A}" type="pres">
      <dgm:prSet presAssocID="{AE07D341-9DC9-4775-B28A-CA6D3F6762CB}" presName="Name21" presStyleCnt="0"/>
      <dgm:spPr/>
    </dgm:pt>
    <dgm:pt modelId="{72B1B766-C22C-4EE7-956C-88DD6ADDFE9C}" type="pres">
      <dgm:prSet presAssocID="{AE07D341-9DC9-4775-B28A-CA6D3F6762CB}" presName="level2Shape" presStyleLbl="node2" presStyleIdx="7" presStyleCnt="8" custScaleY="187308"/>
      <dgm:spPr/>
    </dgm:pt>
    <dgm:pt modelId="{071EDCA6-CC68-4727-B3F1-7E46A85DCFFD}" type="pres">
      <dgm:prSet presAssocID="{AE07D341-9DC9-4775-B28A-CA6D3F6762CB}" presName="hierChild3" presStyleCnt="0"/>
      <dgm:spPr/>
    </dgm:pt>
    <dgm:pt modelId="{35D13AB3-F0AF-458E-B398-298E8F114E8C}" type="pres">
      <dgm:prSet presAssocID="{D616BE14-BDC6-458D-8BF8-E753E332D6D3}" presName="bgShapesFlow" presStyleCnt="0"/>
      <dgm:spPr/>
    </dgm:pt>
  </dgm:ptLst>
  <dgm:cxnLst>
    <dgm:cxn modelId="{B64B8D02-5531-432A-B564-BC0359897614}" type="presOf" srcId="{0F5B6701-270C-420E-99D6-B097C178AFEF}" destId="{367BFEBB-6B50-415A-8F01-9FF2C8EA9A54}" srcOrd="0" destOrd="0" presId="urn:microsoft.com/office/officeart/2005/8/layout/hierarchy6"/>
    <dgm:cxn modelId="{7913B709-4177-4522-99E1-FF37EC8200CF}" type="presOf" srcId="{EA4A03D4-A3C1-45CF-A288-C46EDA2F7392}" destId="{33CA5BDC-5C77-4FFE-8897-2BF78C188E87}" srcOrd="0" destOrd="0" presId="urn:microsoft.com/office/officeart/2005/8/layout/hierarchy6"/>
    <dgm:cxn modelId="{2C3E0810-F325-4101-B948-B9056506BB51}" srcId="{096EA0D9-3013-4489-A95F-AC1A72264C6E}" destId="{AF4FB313-9A38-48AB-BEBD-0DE6AF4F5A86}" srcOrd="0" destOrd="0" parTransId="{A455EC47-E045-4AAB-B4AC-5614B6ABB036}" sibTransId="{1110C1E0-F30A-4473-9D5B-835532030D85}"/>
    <dgm:cxn modelId="{0950EB19-0820-4F6E-97D6-EE40F0BCBB89}" type="presOf" srcId="{A455EC47-E045-4AAB-B4AC-5614B6ABB036}" destId="{1C0936E0-6FED-4D37-BC05-729FE9342EBA}" srcOrd="0" destOrd="0" presId="urn:microsoft.com/office/officeart/2005/8/layout/hierarchy6"/>
    <dgm:cxn modelId="{AF79C31A-22D1-40E0-A4C3-02D702202E3E}" type="presOf" srcId="{BCB2B2DD-0B07-42A2-AF75-1E435A3C379F}" destId="{76AEA347-C36D-4EF3-A230-95A7071C2DFD}" srcOrd="0" destOrd="0" presId="urn:microsoft.com/office/officeart/2005/8/layout/hierarchy6"/>
    <dgm:cxn modelId="{2949F51A-42A0-4559-825B-E245BD59EC16}" type="presOf" srcId="{EF09FC48-6CA0-4474-83E3-8A28B9A3E91E}" destId="{78097771-F816-4D5C-AF5B-AAFD8EBB0348}" srcOrd="0" destOrd="0" presId="urn:microsoft.com/office/officeart/2005/8/layout/hierarchy6"/>
    <dgm:cxn modelId="{68CA631B-28EA-456C-A8DD-347487B4E791}" type="presOf" srcId="{D616BE14-BDC6-458D-8BF8-E753E332D6D3}" destId="{410C0D8C-85DB-40F0-9254-11E9F5AE481F}" srcOrd="0" destOrd="0" presId="urn:microsoft.com/office/officeart/2005/8/layout/hierarchy6"/>
    <dgm:cxn modelId="{147A3421-E18A-4F36-9507-2032644352CD}" srcId="{D616BE14-BDC6-458D-8BF8-E753E332D6D3}" destId="{096EA0D9-3013-4489-A95F-AC1A72264C6E}" srcOrd="0" destOrd="0" parTransId="{FB712C2A-933B-46F3-8B02-69BB8739EC7E}" sibTransId="{3ACCDCF0-53C9-4882-96F9-3459C3DD010E}"/>
    <dgm:cxn modelId="{5B32432F-5286-432D-A6A0-7A18320EA81C}" type="presOf" srcId="{3ACDF1C2-A93A-4F4D-8FD8-2235758774AE}" destId="{DC47CC7A-2EAA-4938-9514-BAD74D103AD5}" srcOrd="0" destOrd="0" presId="urn:microsoft.com/office/officeart/2005/8/layout/hierarchy6"/>
    <dgm:cxn modelId="{7E567C3E-2BFF-402A-B86A-AF9D80B53FA0}" srcId="{096EA0D9-3013-4489-A95F-AC1A72264C6E}" destId="{E9050AFF-EB74-484C-9EB5-17B584A77234}" srcOrd="6" destOrd="0" parTransId="{EF09FC48-6CA0-4474-83E3-8A28B9A3E91E}" sibTransId="{321FA0D6-9307-4852-B647-E9A136993140}"/>
    <dgm:cxn modelId="{6896684E-A96C-476E-BE88-7A126AFBE76B}" srcId="{096EA0D9-3013-4489-A95F-AC1A72264C6E}" destId="{AE07D341-9DC9-4775-B28A-CA6D3F6762CB}" srcOrd="7" destOrd="0" parTransId="{1A8D8AEA-BA93-43BB-85AF-3F0FEC95154C}" sibTransId="{FB12C1B6-E77C-470C-8919-C153B34B3F04}"/>
    <dgm:cxn modelId="{73D7A74F-0742-4E6C-BA92-88C1AAA8016A}" srcId="{096EA0D9-3013-4489-A95F-AC1A72264C6E}" destId="{DCF3C987-971E-4485-86D8-1B6125B2E990}" srcOrd="2" destOrd="0" parTransId="{0F5B6701-270C-420E-99D6-B097C178AFEF}" sibTransId="{DE947CE8-72CF-4B2B-8364-848FB55C07FD}"/>
    <dgm:cxn modelId="{EB6BC46F-3F4C-488C-A6BC-FDB966C9BEBC}" type="presOf" srcId="{A232DC91-1CBD-48FB-BBF4-873847A6E0EB}" destId="{F8142029-2EBD-4805-9965-2B66AF8EF0F7}" srcOrd="0" destOrd="0" presId="urn:microsoft.com/office/officeart/2005/8/layout/hierarchy6"/>
    <dgm:cxn modelId="{B7834D8A-50E4-4779-AC12-0F1C2E28C7E8}" srcId="{096EA0D9-3013-4489-A95F-AC1A72264C6E}" destId="{A232DC91-1CBD-48FB-BBF4-873847A6E0EB}" srcOrd="4" destOrd="0" parTransId="{BCB2B2DD-0B07-42A2-AF75-1E435A3C379F}" sibTransId="{D4A81489-16E5-4C2A-AAB3-C6C5E34445EE}"/>
    <dgm:cxn modelId="{3DA3948B-EB25-4149-AE32-F2DBF4ECC7BD}" type="presOf" srcId="{DCF3C987-971E-4485-86D8-1B6125B2E990}" destId="{15A91F5D-6ED9-4B4B-A6BC-BC7B9B42B5DC}" srcOrd="0" destOrd="0" presId="urn:microsoft.com/office/officeart/2005/8/layout/hierarchy6"/>
    <dgm:cxn modelId="{CD65648D-BA05-4E94-A2C8-1D74F317A4D4}" srcId="{096EA0D9-3013-4489-A95F-AC1A72264C6E}" destId="{F78F859D-C408-4454-A36A-846137A16B30}" srcOrd="5" destOrd="0" parTransId="{3ACDF1C2-A93A-4F4D-8FD8-2235758774AE}" sibTransId="{B7CF64BA-A71B-4351-8750-99CCA4A7FD49}"/>
    <dgm:cxn modelId="{E1033597-6A3A-48D0-8A0D-8877578D907E}" type="presOf" srcId="{E9050AFF-EB74-484C-9EB5-17B584A77234}" destId="{B2C57A2F-164D-4949-BE41-4F9935224480}" srcOrd="0" destOrd="0" presId="urn:microsoft.com/office/officeart/2005/8/layout/hierarchy6"/>
    <dgm:cxn modelId="{A27F90AF-72D6-4F0E-AC72-232E6040CFBA}" type="presOf" srcId="{AF4FB313-9A38-48AB-BEBD-0DE6AF4F5A86}" destId="{01B2D874-C487-4121-B443-6FE72F750A8B}" srcOrd="0" destOrd="0" presId="urn:microsoft.com/office/officeart/2005/8/layout/hierarchy6"/>
    <dgm:cxn modelId="{683B27B3-C0AC-49A5-B9EC-EE21882284A1}" type="presOf" srcId="{1A8D8AEA-BA93-43BB-85AF-3F0FEC95154C}" destId="{BD83FCD2-A7AE-4494-9752-4F4B35ED715F}" srcOrd="0" destOrd="0" presId="urn:microsoft.com/office/officeart/2005/8/layout/hierarchy6"/>
    <dgm:cxn modelId="{750253C0-C845-459F-9452-B133656A9BB3}" type="presOf" srcId="{C56E5A06-98D4-41A4-BC5E-7E75BAF284E1}" destId="{BDE97B91-55AB-444E-B65D-7D824E6AEE94}" srcOrd="0" destOrd="0" presId="urn:microsoft.com/office/officeart/2005/8/layout/hierarchy6"/>
    <dgm:cxn modelId="{175B19C2-252C-4C74-BED7-42EA40BBE717}" type="presOf" srcId="{68AB5534-3776-4978-BE86-44255CE1E77A}" destId="{3A32DBAC-1C14-46D9-B016-3B62511BDC48}" srcOrd="0" destOrd="0" presId="urn:microsoft.com/office/officeart/2005/8/layout/hierarchy6"/>
    <dgm:cxn modelId="{9A1A1DDB-C5E2-41E0-91EF-F22D43C75391}" srcId="{096EA0D9-3013-4489-A95F-AC1A72264C6E}" destId="{C56E5A06-98D4-41A4-BC5E-7E75BAF284E1}" srcOrd="3" destOrd="0" parTransId="{07AE086C-66AE-40D8-89F2-A7D2228891B6}" sibTransId="{4A1382D1-BF67-40D9-BC05-E09C32CA4DC9}"/>
    <dgm:cxn modelId="{86366CE0-9E66-4E71-8837-BC79D21CBE57}" type="presOf" srcId="{07AE086C-66AE-40D8-89F2-A7D2228891B6}" destId="{6BB74224-F989-4D3C-BBA3-3B57E6D57CA1}" srcOrd="0" destOrd="0" presId="urn:microsoft.com/office/officeart/2005/8/layout/hierarchy6"/>
    <dgm:cxn modelId="{A7C56BE9-74EC-4B67-ACC1-362AA3608092}" srcId="{096EA0D9-3013-4489-A95F-AC1A72264C6E}" destId="{68AB5534-3776-4978-BE86-44255CE1E77A}" srcOrd="1" destOrd="0" parTransId="{EA4A03D4-A3C1-45CF-A288-C46EDA2F7392}" sibTransId="{1B49A9FB-68B4-4A36-A0E6-09A71FFDF5B1}"/>
    <dgm:cxn modelId="{7D7A75EE-622E-44D6-8CA3-245386C51384}" type="presOf" srcId="{F78F859D-C408-4454-A36A-846137A16B30}" destId="{CD63B366-E459-483D-92B3-EA595F866070}" srcOrd="0" destOrd="0" presId="urn:microsoft.com/office/officeart/2005/8/layout/hierarchy6"/>
    <dgm:cxn modelId="{3A70A7F6-1696-4D77-B3C6-B76293FD2811}" type="presOf" srcId="{096EA0D9-3013-4489-A95F-AC1A72264C6E}" destId="{E4B2355D-1DF5-49B7-AF66-80D96190BE8E}" srcOrd="0" destOrd="0" presId="urn:microsoft.com/office/officeart/2005/8/layout/hierarchy6"/>
    <dgm:cxn modelId="{49807EFD-348A-4E0E-A8D9-20F63F1BE6E5}" type="presOf" srcId="{AE07D341-9DC9-4775-B28A-CA6D3F6762CB}" destId="{72B1B766-C22C-4EE7-956C-88DD6ADDFE9C}" srcOrd="0" destOrd="0" presId="urn:microsoft.com/office/officeart/2005/8/layout/hierarchy6"/>
    <dgm:cxn modelId="{0524384B-C315-489A-B12F-596F01298F47}" type="presParOf" srcId="{410C0D8C-85DB-40F0-9254-11E9F5AE481F}" destId="{82500F40-D9CF-431C-8077-AA0271EF0ABF}" srcOrd="0" destOrd="0" presId="urn:microsoft.com/office/officeart/2005/8/layout/hierarchy6"/>
    <dgm:cxn modelId="{15F350B2-CF7C-4D2B-A530-ED4B781713CA}" type="presParOf" srcId="{82500F40-D9CF-431C-8077-AA0271EF0ABF}" destId="{05655CDA-4EB9-4D83-9943-A204DD5687CE}" srcOrd="0" destOrd="0" presId="urn:microsoft.com/office/officeart/2005/8/layout/hierarchy6"/>
    <dgm:cxn modelId="{4BD04E03-71C6-4C43-B437-B55B44E9947C}" type="presParOf" srcId="{05655CDA-4EB9-4D83-9943-A204DD5687CE}" destId="{9CABB163-1E69-42FE-8A80-B074596B358D}" srcOrd="0" destOrd="0" presId="urn:microsoft.com/office/officeart/2005/8/layout/hierarchy6"/>
    <dgm:cxn modelId="{BF0B31C5-161F-4C85-BE08-A622BD2B1EAD}" type="presParOf" srcId="{9CABB163-1E69-42FE-8A80-B074596B358D}" destId="{E4B2355D-1DF5-49B7-AF66-80D96190BE8E}" srcOrd="0" destOrd="0" presId="urn:microsoft.com/office/officeart/2005/8/layout/hierarchy6"/>
    <dgm:cxn modelId="{1E9F4427-965D-441A-86F2-01872D93C932}" type="presParOf" srcId="{9CABB163-1E69-42FE-8A80-B074596B358D}" destId="{962B471A-C983-4C72-8D44-853132381F13}" srcOrd="1" destOrd="0" presId="urn:microsoft.com/office/officeart/2005/8/layout/hierarchy6"/>
    <dgm:cxn modelId="{EA2B5520-8D7C-4413-9531-E19E53A65D0C}" type="presParOf" srcId="{962B471A-C983-4C72-8D44-853132381F13}" destId="{1C0936E0-6FED-4D37-BC05-729FE9342EBA}" srcOrd="0" destOrd="0" presId="urn:microsoft.com/office/officeart/2005/8/layout/hierarchy6"/>
    <dgm:cxn modelId="{7F0DD072-6B47-45E9-9B48-6A2D77EEDDD1}" type="presParOf" srcId="{962B471A-C983-4C72-8D44-853132381F13}" destId="{CF3D8554-1792-4267-9525-155FEA10A6B8}" srcOrd="1" destOrd="0" presId="urn:microsoft.com/office/officeart/2005/8/layout/hierarchy6"/>
    <dgm:cxn modelId="{9048F7D1-E664-4016-8FE4-32802654530D}" type="presParOf" srcId="{CF3D8554-1792-4267-9525-155FEA10A6B8}" destId="{01B2D874-C487-4121-B443-6FE72F750A8B}" srcOrd="0" destOrd="0" presId="urn:microsoft.com/office/officeart/2005/8/layout/hierarchy6"/>
    <dgm:cxn modelId="{E0D89A3C-2734-44F7-AB9A-0B866962AF71}" type="presParOf" srcId="{CF3D8554-1792-4267-9525-155FEA10A6B8}" destId="{B7BAE517-CF9D-4F6A-B1C6-DF35ACD27C22}" srcOrd="1" destOrd="0" presId="urn:microsoft.com/office/officeart/2005/8/layout/hierarchy6"/>
    <dgm:cxn modelId="{007075BD-4A5D-407F-BCFF-7A9474195716}" type="presParOf" srcId="{962B471A-C983-4C72-8D44-853132381F13}" destId="{33CA5BDC-5C77-4FFE-8897-2BF78C188E87}" srcOrd="2" destOrd="0" presId="urn:microsoft.com/office/officeart/2005/8/layout/hierarchy6"/>
    <dgm:cxn modelId="{7F525A81-46B0-4AEC-AE1B-F7C7FC7DDA83}" type="presParOf" srcId="{962B471A-C983-4C72-8D44-853132381F13}" destId="{8E684DF7-5D52-47D1-8680-49122FEBD7B1}" srcOrd="3" destOrd="0" presId="urn:microsoft.com/office/officeart/2005/8/layout/hierarchy6"/>
    <dgm:cxn modelId="{AB8B9C85-50CB-467A-8AD3-E350DB918066}" type="presParOf" srcId="{8E684DF7-5D52-47D1-8680-49122FEBD7B1}" destId="{3A32DBAC-1C14-46D9-B016-3B62511BDC48}" srcOrd="0" destOrd="0" presId="urn:microsoft.com/office/officeart/2005/8/layout/hierarchy6"/>
    <dgm:cxn modelId="{8AC220FF-6E19-4579-8526-D88D7486AB80}" type="presParOf" srcId="{8E684DF7-5D52-47D1-8680-49122FEBD7B1}" destId="{93A331EB-4811-47C3-8D2B-C687D47BD5D1}" srcOrd="1" destOrd="0" presId="urn:microsoft.com/office/officeart/2005/8/layout/hierarchy6"/>
    <dgm:cxn modelId="{1E79AD88-F944-44CB-8C6B-B4E34B443A77}" type="presParOf" srcId="{962B471A-C983-4C72-8D44-853132381F13}" destId="{367BFEBB-6B50-415A-8F01-9FF2C8EA9A54}" srcOrd="4" destOrd="0" presId="urn:microsoft.com/office/officeart/2005/8/layout/hierarchy6"/>
    <dgm:cxn modelId="{A3AEFAA6-1F5F-420F-A305-316468ED2A42}" type="presParOf" srcId="{962B471A-C983-4C72-8D44-853132381F13}" destId="{131877AE-25EC-43E6-9DE5-C0C4617D0C40}" srcOrd="5" destOrd="0" presId="urn:microsoft.com/office/officeart/2005/8/layout/hierarchy6"/>
    <dgm:cxn modelId="{895FEA66-CC10-4D82-AAFB-F9D28BD15D46}" type="presParOf" srcId="{131877AE-25EC-43E6-9DE5-C0C4617D0C40}" destId="{15A91F5D-6ED9-4B4B-A6BC-BC7B9B42B5DC}" srcOrd="0" destOrd="0" presId="urn:microsoft.com/office/officeart/2005/8/layout/hierarchy6"/>
    <dgm:cxn modelId="{A7B29579-0663-4B29-8EE7-260A121E5B2F}" type="presParOf" srcId="{131877AE-25EC-43E6-9DE5-C0C4617D0C40}" destId="{7B1616BE-3754-4240-8E15-BBAF78E64F5B}" srcOrd="1" destOrd="0" presId="urn:microsoft.com/office/officeart/2005/8/layout/hierarchy6"/>
    <dgm:cxn modelId="{99181190-9D95-4434-ABB6-2EF658DC08A8}" type="presParOf" srcId="{962B471A-C983-4C72-8D44-853132381F13}" destId="{6BB74224-F989-4D3C-BBA3-3B57E6D57CA1}" srcOrd="6" destOrd="0" presId="urn:microsoft.com/office/officeart/2005/8/layout/hierarchy6"/>
    <dgm:cxn modelId="{E6CD3E58-C70B-43C7-97B5-FC3244305476}" type="presParOf" srcId="{962B471A-C983-4C72-8D44-853132381F13}" destId="{7546DA3F-5832-429F-A33B-F55C9F42140B}" srcOrd="7" destOrd="0" presId="urn:microsoft.com/office/officeart/2005/8/layout/hierarchy6"/>
    <dgm:cxn modelId="{13B2BF77-9CD1-4299-9ADF-CE11BCB5AC83}" type="presParOf" srcId="{7546DA3F-5832-429F-A33B-F55C9F42140B}" destId="{BDE97B91-55AB-444E-B65D-7D824E6AEE94}" srcOrd="0" destOrd="0" presId="urn:microsoft.com/office/officeart/2005/8/layout/hierarchy6"/>
    <dgm:cxn modelId="{A21A2BAF-0FA0-4DF5-933F-E416B57B2B87}" type="presParOf" srcId="{7546DA3F-5832-429F-A33B-F55C9F42140B}" destId="{DB5024B8-B403-44DB-A339-71C8BA7991B8}" srcOrd="1" destOrd="0" presId="urn:microsoft.com/office/officeart/2005/8/layout/hierarchy6"/>
    <dgm:cxn modelId="{CE4645EE-49AB-4BDE-9079-B6259892CB37}" type="presParOf" srcId="{962B471A-C983-4C72-8D44-853132381F13}" destId="{76AEA347-C36D-4EF3-A230-95A7071C2DFD}" srcOrd="8" destOrd="0" presId="urn:microsoft.com/office/officeart/2005/8/layout/hierarchy6"/>
    <dgm:cxn modelId="{3347EF49-6335-4DD7-B9D6-82F7A5502480}" type="presParOf" srcId="{962B471A-C983-4C72-8D44-853132381F13}" destId="{194BECCE-32CA-45A0-8811-1FBB61BCD586}" srcOrd="9" destOrd="0" presId="urn:microsoft.com/office/officeart/2005/8/layout/hierarchy6"/>
    <dgm:cxn modelId="{6813FACD-7B9F-4FE0-9205-F9515D16CB05}" type="presParOf" srcId="{194BECCE-32CA-45A0-8811-1FBB61BCD586}" destId="{F8142029-2EBD-4805-9965-2B66AF8EF0F7}" srcOrd="0" destOrd="0" presId="urn:microsoft.com/office/officeart/2005/8/layout/hierarchy6"/>
    <dgm:cxn modelId="{C4154285-968C-4449-B710-00E397380B81}" type="presParOf" srcId="{194BECCE-32CA-45A0-8811-1FBB61BCD586}" destId="{F6F12916-22F0-454B-8BD3-D20BEB15028E}" srcOrd="1" destOrd="0" presId="urn:microsoft.com/office/officeart/2005/8/layout/hierarchy6"/>
    <dgm:cxn modelId="{EF9D00E3-38BA-4184-80C4-CC99340D8041}" type="presParOf" srcId="{962B471A-C983-4C72-8D44-853132381F13}" destId="{DC47CC7A-2EAA-4938-9514-BAD74D103AD5}" srcOrd="10" destOrd="0" presId="urn:microsoft.com/office/officeart/2005/8/layout/hierarchy6"/>
    <dgm:cxn modelId="{FC1BF952-9CD7-4F69-82E5-F2D43CABF27F}" type="presParOf" srcId="{962B471A-C983-4C72-8D44-853132381F13}" destId="{E8838FAE-E28A-4B32-BA6C-0EBAB9E5B278}" srcOrd="11" destOrd="0" presId="urn:microsoft.com/office/officeart/2005/8/layout/hierarchy6"/>
    <dgm:cxn modelId="{526E1B44-8BBE-4B5D-8503-57C103FAC6EA}" type="presParOf" srcId="{E8838FAE-E28A-4B32-BA6C-0EBAB9E5B278}" destId="{CD63B366-E459-483D-92B3-EA595F866070}" srcOrd="0" destOrd="0" presId="urn:microsoft.com/office/officeart/2005/8/layout/hierarchy6"/>
    <dgm:cxn modelId="{B179DBD9-A83A-47F6-A9CB-7F101F3BEB07}" type="presParOf" srcId="{E8838FAE-E28A-4B32-BA6C-0EBAB9E5B278}" destId="{3DB306F1-8D22-4782-AF0B-D1335B4A2670}" srcOrd="1" destOrd="0" presId="urn:microsoft.com/office/officeart/2005/8/layout/hierarchy6"/>
    <dgm:cxn modelId="{A3DAD2B6-295B-4A5A-B652-46765916140B}" type="presParOf" srcId="{962B471A-C983-4C72-8D44-853132381F13}" destId="{78097771-F816-4D5C-AF5B-AAFD8EBB0348}" srcOrd="12" destOrd="0" presId="urn:microsoft.com/office/officeart/2005/8/layout/hierarchy6"/>
    <dgm:cxn modelId="{A5C95891-F05E-45B7-A5B3-7DF26907D118}" type="presParOf" srcId="{962B471A-C983-4C72-8D44-853132381F13}" destId="{482E4DDB-4CB5-4BFE-8978-703DEBC3724B}" srcOrd="13" destOrd="0" presId="urn:microsoft.com/office/officeart/2005/8/layout/hierarchy6"/>
    <dgm:cxn modelId="{FCD32476-8C88-49AA-BB1B-00191550EA45}" type="presParOf" srcId="{482E4DDB-4CB5-4BFE-8978-703DEBC3724B}" destId="{B2C57A2F-164D-4949-BE41-4F9935224480}" srcOrd="0" destOrd="0" presId="urn:microsoft.com/office/officeart/2005/8/layout/hierarchy6"/>
    <dgm:cxn modelId="{50CF0416-37BB-44AE-B87B-C8C19741904E}" type="presParOf" srcId="{482E4DDB-4CB5-4BFE-8978-703DEBC3724B}" destId="{F5E68AEC-3A96-4D5B-8D66-8C39690E0FD1}" srcOrd="1" destOrd="0" presId="urn:microsoft.com/office/officeart/2005/8/layout/hierarchy6"/>
    <dgm:cxn modelId="{6D6A3754-3E2F-49F3-8B5D-95E5553404D2}" type="presParOf" srcId="{962B471A-C983-4C72-8D44-853132381F13}" destId="{BD83FCD2-A7AE-4494-9752-4F4B35ED715F}" srcOrd="14" destOrd="0" presId="urn:microsoft.com/office/officeart/2005/8/layout/hierarchy6"/>
    <dgm:cxn modelId="{42D4569C-C2F6-4488-876A-F3FB254EFACD}" type="presParOf" srcId="{962B471A-C983-4C72-8D44-853132381F13}" destId="{F33E8D55-0906-4AFB-A98C-F92A02EED87A}" srcOrd="15" destOrd="0" presId="urn:microsoft.com/office/officeart/2005/8/layout/hierarchy6"/>
    <dgm:cxn modelId="{58E87F13-EF3C-4351-801C-F5BA42D9A5A9}" type="presParOf" srcId="{F33E8D55-0906-4AFB-A98C-F92A02EED87A}" destId="{72B1B766-C22C-4EE7-956C-88DD6ADDFE9C}" srcOrd="0" destOrd="0" presId="urn:microsoft.com/office/officeart/2005/8/layout/hierarchy6"/>
    <dgm:cxn modelId="{0D4115C3-03B0-4873-8270-85608037C597}" type="presParOf" srcId="{F33E8D55-0906-4AFB-A98C-F92A02EED87A}" destId="{071EDCA6-CC68-4727-B3F1-7E46A85DCFFD}" srcOrd="1" destOrd="0" presId="urn:microsoft.com/office/officeart/2005/8/layout/hierarchy6"/>
    <dgm:cxn modelId="{9BE07D67-2EC1-4679-94A6-D6465A6EC452}" type="presParOf" srcId="{410C0D8C-85DB-40F0-9254-11E9F5AE481F}" destId="{35D13AB3-F0AF-458E-B398-298E8F114E8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16BE14-BDC6-458D-8BF8-E753E332D6D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96EA0D9-3013-4489-A95F-AC1A72264C6E}">
      <dgm:prSet phldrT="[Text]" custT="1"/>
      <dgm:spPr/>
      <dgm:t>
        <a:bodyPr/>
        <a:lstStyle/>
        <a:p>
          <a:endParaRPr lang="cs-CZ" sz="2800" dirty="0"/>
        </a:p>
      </dgm:t>
    </dgm:pt>
    <dgm:pt modelId="{FB712C2A-933B-46F3-8B02-69BB8739EC7E}" type="parTrans" cxnId="{147A3421-E18A-4F36-9507-2032644352CD}">
      <dgm:prSet/>
      <dgm:spPr/>
      <dgm:t>
        <a:bodyPr/>
        <a:lstStyle/>
        <a:p>
          <a:endParaRPr lang="cs-CZ" sz="2000"/>
        </a:p>
      </dgm:t>
    </dgm:pt>
    <dgm:pt modelId="{3ACCDCF0-53C9-4882-96F9-3459C3DD010E}" type="sibTrans" cxnId="{147A3421-E18A-4F36-9507-2032644352CD}">
      <dgm:prSet/>
      <dgm:spPr/>
      <dgm:t>
        <a:bodyPr/>
        <a:lstStyle/>
        <a:p>
          <a:endParaRPr lang="cs-CZ" sz="2000"/>
        </a:p>
      </dgm:t>
    </dgm:pt>
    <dgm:pt modelId="{410C0D8C-85DB-40F0-9254-11E9F5AE481F}" type="pres">
      <dgm:prSet presAssocID="{D616BE14-BDC6-458D-8BF8-E753E332D6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500F40-D9CF-431C-8077-AA0271EF0ABF}" type="pres">
      <dgm:prSet presAssocID="{D616BE14-BDC6-458D-8BF8-E753E332D6D3}" presName="hierFlow" presStyleCnt="0"/>
      <dgm:spPr/>
    </dgm:pt>
    <dgm:pt modelId="{05655CDA-4EB9-4D83-9943-A204DD5687CE}" type="pres">
      <dgm:prSet presAssocID="{D616BE14-BDC6-458D-8BF8-E753E332D6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CABB163-1E69-42FE-8A80-B074596B358D}" type="pres">
      <dgm:prSet presAssocID="{096EA0D9-3013-4489-A95F-AC1A72264C6E}" presName="Name14" presStyleCnt="0"/>
      <dgm:spPr/>
    </dgm:pt>
    <dgm:pt modelId="{E4B2355D-1DF5-49B7-AF66-80D96190BE8E}" type="pres">
      <dgm:prSet presAssocID="{096EA0D9-3013-4489-A95F-AC1A72264C6E}" presName="level1Shape" presStyleLbl="node0" presStyleIdx="0" presStyleCnt="1" custScaleX="880860" custScaleY="50147" custLinFactY="-16484" custLinFactNeighborX="-10010" custLinFactNeighborY="-100000">
        <dgm:presLayoutVars>
          <dgm:chPref val="3"/>
        </dgm:presLayoutVars>
      </dgm:prSet>
      <dgm:spPr/>
    </dgm:pt>
    <dgm:pt modelId="{962B471A-C983-4C72-8D44-853132381F13}" type="pres">
      <dgm:prSet presAssocID="{096EA0D9-3013-4489-A95F-AC1A72264C6E}" presName="hierChild2" presStyleCnt="0"/>
      <dgm:spPr/>
    </dgm:pt>
    <dgm:pt modelId="{35D13AB3-F0AF-458E-B398-298E8F114E8C}" type="pres">
      <dgm:prSet presAssocID="{D616BE14-BDC6-458D-8BF8-E753E332D6D3}" presName="bgShapesFlow" presStyleCnt="0"/>
      <dgm:spPr/>
    </dgm:pt>
  </dgm:ptLst>
  <dgm:cxnLst>
    <dgm:cxn modelId="{68CA631B-28EA-456C-A8DD-347487B4E791}" type="presOf" srcId="{D616BE14-BDC6-458D-8BF8-E753E332D6D3}" destId="{410C0D8C-85DB-40F0-9254-11E9F5AE481F}" srcOrd="0" destOrd="0" presId="urn:microsoft.com/office/officeart/2005/8/layout/hierarchy6"/>
    <dgm:cxn modelId="{147A3421-E18A-4F36-9507-2032644352CD}" srcId="{D616BE14-BDC6-458D-8BF8-E753E332D6D3}" destId="{096EA0D9-3013-4489-A95F-AC1A72264C6E}" srcOrd="0" destOrd="0" parTransId="{FB712C2A-933B-46F3-8B02-69BB8739EC7E}" sibTransId="{3ACCDCF0-53C9-4882-96F9-3459C3DD010E}"/>
    <dgm:cxn modelId="{3A70A7F6-1696-4D77-B3C6-B76293FD2811}" type="presOf" srcId="{096EA0D9-3013-4489-A95F-AC1A72264C6E}" destId="{E4B2355D-1DF5-49B7-AF66-80D96190BE8E}" srcOrd="0" destOrd="0" presId="urn:microsoft.com/office/officeart/2005/8/layout/hierarchy6"/>
    <dgm:cxn modelId="{0524384B-C315-489A-B12F-596F01298F47}" type="presParOf" srcId="{410C0D8C-85DB-40F0-9254-11E9F5AE481F}" destId="{82500F40-D9CF-431C-8077-AA0271EF0ABF}" srcOrd="0" destOrd="0" presId="urn:microsoft.com/office/officeart/2005/8/layout/hierarchy6"/>
    <dgm:cxn modelId="{15F350B2-CF7C-4D2B-A530-ED4B781713CA}" type="presParOf" srcId="{82500F40-D9CF-431C-8077-AA0271EF0ABF}" destId="{05655CDA-4EB9-4D83-9943-A204DD5687CE}" srcOrd="0" destOrd="0" presId="urn:microsoft.com/office/officeart/2005/8/layout/hierarchy6"/>
    <dgm:cxn modelId="{4BD04E03-71C6-4C43-B437-B55B44E9947C}" type="presParOf" srcId="{05655CDA-4EB9-4D83-9943-A204DD5687CE}" destId="{9CABB163-1E69-42FE-8A80-B074596B358D}" srcOrd="0" destOrd="0" presId="urn:microsoft.com/office/officeart/2005/8/layout/hierarchy6"/>
    <dgm:cxn modelId="{BF0B31C5-161F-4C85-BE08-A622BD2B1EAD}" type="presParOf" srcId="{9CABB163-1E69-42FE-8A80-B074596B358D}" destId="{E4B2355D-1DF5-49B7-AF66-80D96190BE8E}" srcOrd="0" destOrd="0" presId="urn:microsoft.com/office/officeart/2005/8/layout/hierarchy6"/>
    <dgm:cxn modelId="{1E9F4427-965D-441A-86F2-01872D93C932}" type="presParOf" srcId="{9CABB163-1E69-42FE-8A80-B074596B358D}" destId="{962B471A-C983-4C72-8D44-853132381F13}" srcOrd="1" destOrd="0" presId="urn:microsoft.com/office/officeart/2005/8/layout/hierarchy6"/>
    <dgm:cxn modelId="{9BE07D67-2EC1-4679-94A6-D6465A6EC452}" type="presParOf" srcId="{410C0D8C-85DB-40F0-9254-11E9F5AE481F}" destId="{35D13AB3-F0AF-458E-B398-298E8F114E8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8CC89-8D4E-4211-AE6A-1F91F151C3D0}">
      <dsp:nvSpPr>
        <dsp:cNvPr id="0" name=""/>
        <dsp:cNvSpPr/>
      </dsp:nvSpPr>
      <dsp:spPr>
        <a:xfrm>
          <a:off x="699" y="1108341"/>
          <a:ext cx="5244262" cy="616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25250-7488-4EC9-B179-C0932BE29C63}">
      <dsp:nvSpPr>
        <dsp:cNvPr id="0" name=""/>
        <dsp:cNvSpPr/>
      </dsp:nvSpPr>
      <dsp:spPr>
        <a:xfrm>
          <a:off x="699" y="1340050"/>
          <a:ext cx="385262" cy="385262"/>
        </a:xfrm>
        <a:prstGeom prst="rect">
          <a:avLst/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FFDC3-9D79-4AFF-8F4E-6B9BD783A06B}">
      <dsp:nvSpPr>
        <dsp:cNvPr id="0" name=""/>
        <dsp:cNvSpPr/>
      </dsp:nvSpPr>
      <dsp:spPr>
        <a:xfrm>
          <a:off x="699" y="0"/>
          <a:ext cx="5244262" cy="1108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>
            <a:solidFill>
              <a:schemeClr val="tx2"/>
            </a:solidFill>
          </a:endParaRPr>
        </a:p>
      </dsp:txBody>
      <dsp:txXfrm>
        <a:off x="699" y="0"/>
        <a:ext cx="5244262" cy="1108341"/>
      </dsp:txXfrm>
    </dsp:sp>
    <dsp:sp modelId="{8128B1F5-BC98-4607-BAC7-554DEEB770AB}">
      <dsp:nvSpPr>
        <dsp:cNvPr id="0" name=""/>
        <dsp:cNvSpPr/>
      </dsp:nvSpPr>
      <dsp:spPr>
        <a:xfrm>
          <a:off x="2" y="2129483"/>
          <a:ext cx="385252" cy="385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B06BD-86F6-462D-AD75-E716B773ABD4}">
      <dsp:nvSpPr>
        <dsp:cNvPr id="0" name=""/>
        <dsp:cNvSpPr/>
      </dsp:nvSpPr>
      <dsp:spPr>
        <a:xfrm>
          <a:off x="357653" y="2215500"/>
          <a:ext cx="4877164" cy="89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2"/>
              </a:solidFill>
            </a:rPr>
            <a:t>Představení koncepce         a aktivit (Post)doktorandské školy </a:t>
          </a:r>
          <a:r>
            <a:rPr lang="cs-CZ" sz="2800" kern="1200" dirty="0" err="1">
              <a:solidFill>
                <a:schemeClr val="tx2"/>
              </a:solidFill>
            </a:rPr>
            <a:t>PdF</a:t>
          </a:r>
          <a:r>
            <a:rPr lang="cs-CZ" sz="2800" kern="1200" dirty="0">
              <a:solidFill>
                <a:schemeClr val="tx2"/>
              </a:solidFill>
            </a:rPr>
            <a:t> MU</a:t>
          </a:r>
        </a:p>
      </dsp:txBody>
      <dsp:txXfrm>
        <a:off x="357653" y="2215500"/>
        <a:ext cx="4877164" cy="898025"/>
      </dsp:txXfrm>
    </dsp:sp>
    <dsp:sp modelId="{83482AEF-D234-41FF-B163-8948355D1FD8}">
      <dsp:nvSpPr>
        <dsp:cNvPr id="0" name=""/>
        <dsp:cNvSpPr/>
      </dsp:nvSpPr>
      <dsp:spPr>
        <a:xfrm>
          <a:off x="53999" y="3549954"/>
          <a:ext cx="385252" cy="385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8D9AF-81EE-4D3E-94EB-4BEE5357D145}">
      <dsp:nvSpPr>
        <dsp:cNvPr id="0" name=""/>
        <dsp:cNvSpPr/>
      </dsp:nvSpPr>
      <dsp:spPr>
        <a:xfrm>
          <a:off x="388136" y="3486188"/>
          <a:ext cx="4877164" cy="89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2"/>
              </a:solidFill>
            </a:rPr>
            <a:t>Online diskuse s účastníky akce </a:t>
          </a:r>
          <a:endParaRPr lang="cs-CZ" sz="2800" kern="1200" dirty="0"/>
        </a:p>
      </dsp:txBody>
      <dsp:txXfrm>
        <a:off x="388136" y="3486188"/>
        <a:ext cx="4877164" cy="898025"/>
      </dsp:txXfrm>
    </dsp:sp>
    <dsp:sp modelId="{5591E9F8-A6F3-4E75-AB08-730C1C929F79}">
      <dsp:nvSpPr>
        <dsp:cNvPr id="0" name=""/>
        <dsp:cNvSpPr/>
      </dsp:nvSpPr>
      <dsp:spPr>
        <a:xfrm>
          <a:off x="5507175" y="1108341"/>
          <a:ext cx="5244262" cy="616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2B183-4F81-444D-874A-D282DB528CC7}">
      <dsp:nvSpPr>
        <dsp:cNvPr id="0" name=""/>
        <dsp:cNvSpPr/>
      </dsp:nvSpPr>
      <dsp:spPr>
        <a:xfrm>
          <a:off x="5507175" y="1340050"/>
          <a:ext cx="385262" cy="385262"/>
        </a:xfrm>
        <a:prstGeom prst="rect">
          <a:avLst/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346A6-1F80-4A69-9228-FF5AAE628688}">
      <dsp:nvSpPr>
        <dsp:cNvPr id="0" name=""/>
        <dsp:cNvSpPr/>
      </dsp:nvSpPr>
      <dsp:spPr>
        <a:xfrm>
          <a:off x="5507175" y="0"/>
          <a:ext cx="5244262" cy="1108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>
            <a:solidFill>
              <a:schemeClr val="tx2"/>
            </a:solidFill>
          </a:endParaRPr>
        </a:p>
      </dsp:txBody>
      <dsp:txXfrm>
        <a:off x="5507175" y="0"/>
        <a:ext cx="5244262" cy="1108341"/>
      </dsp:txXfrm>
    </dsp:sp>
    <dsp:sp modelId="{1F33F13B-C19C-40CA-95AF-4B1183DB4C17}">
      <dsp:nvSpPr>
        <dsp:cNvPr id="0" name=""/>
        <dsp:cNvSpPr/>
      </dsp:nvSpPr>
      <dsp:spPr>
        <a:xfrm>
          <a:off x="5507175" y="2101525"/>
          <a:ext cx="385252" cy="385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3991C-CBDF-425F-B06E-A60D27FD2AC8}">
      <dsp:nvSpPr>
        <dsp:cNvPr id="0" name=""/>
        <dsp:cNvSpPr/>
      </dsp:nvSpPr>
      <dsp:spPr>
        <a:xfrm>
          <a:off x="5874973" y="2418804"/>
          <a:ext cx="4877164" cy="89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2"/>
              </a:solidFill>
            </a:rPr>
            <a:t>Panelová diskuse k tématu doktorských studií a jejich podpoře		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>
            <a:solidFill>
              <a:schemeClr val="tx2"/>
            </a:solidFill>
          </a:endParaRPr>
        </a:p>
      </dsp:txBody>
      <dsp:txXfrm>
        <a:off x="5874973" y="2418804"/>
        <a:ext cx="4877164" cy="898025"/>
      </dsp:txXfrm>
    </dsp:sp>
    <dsp:sp modelId="{2E4BCC68-6BBE-403A-8EDB-6773E209A304}">
      <dsp:nvSpPr>
        <dsp:cNvPr id="0" name=""/>
        <dsp:cNvSpPr/>
      </dsp:nvSpPr>
      <dsp:spPr>
        <a:xfrm>
          <a:off x="5550451" y="3549950"/>
          <a:ext cx="385252" cy="3852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FCCBA-FA99-4D5A-926A-EC2D03F77534}">
      <dsp:nvSpPr>
        <dsp:cNvPr id="0" name=""/>
        <dsp:cNvSpPr/>
      </dsp:nvSpPr>
      <dsp:spPr>
        <a:xfrm>
          <a:off x="5854667" y="3486188"/>
          <a:ext cx="4877164" cy="89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2"/>
              </a:solidFill>
            </a:rPr>
            <a:t>Online diskuse s účastníky akce </a:t>
          </a:r>
          <a:endParaRPr lang="cs-CZ" sz="2800" kern="1200" dirty="0"/>
        </a:p>
      </dsp:txBody>
      <dsp:txXfrm>
        <a:off x="5854667" y="3486188"/>
        <a:ext cx="4877164" cy="898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355D-1DF5-49B7-AF66-80D96190BE8E}">
      <dsp:nvSpPr>
        <dsp:cNvPr id="0" name=""/>
        <dsp:cNvSpPr/>
      </dsp:nvSpPr>
      <dsp:spPr>
        <a:xfrm>
          <a:off x="0" y="883276"/>
          <a:ext cx="11623037" cy="441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/>
        </a:p>
      </dsp:txBody>
      <dsp:txXfrm>
        <a:off x="12920" y="896196"/>
        <a:ext cx="11597197" cy="4152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BADA0-FF7B-4934-A5D5-DDEC7D160FA9}">
      <dsp:nvSpPr>
        <dsp:cNvPr id="0" name=""/>
        <dsp:cNvSpPr/>
      </dsp:nvSpPr>
      <dsp:spPr>
        <a:xfrm>
          <a:off x="297973" y="35"/>
          <a:ext cx="592570" cy="35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Studijní program</a:t>
          </a:r>
        </a:p>
      </dsp:txBody>
      <dsp:txXfrm>
        <a:off x="297973" y="35"/>
        <a:ext cx="592570" cy="355542"/>
      </dsp:txXfrm>
    </dsp:sp>
    <dsp:sp modelId="{78F438D1-A601-4963-8E27-A270139AF0ED}">
      <dsp:nvSpPr>
        <dsp:cNvPr id="0" name=""/>
        <dsp:cNvSpPr/>
      </dsp:nvSpPr>
      <dsp:spPr>
        <a:xfrm>
          <a:off x="949801" y="35"/>
          <a:ext cx="592570" cy="35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Studijní program</a:t>
          </a:r>
        </a:p>
      </dsp:txBody>
      <dsp:txXfrm>
        <a:off x="949801" y="35"/>
        <a:ext cx="592570" cy="355542"/>
      </dsp:txXfrm>
    </dsp:sp>
    <dsp:sp modelId="{87767A9B-D187-4AEE-8BC8-00E670F740F2}">
      <dsp:nvSpPr>
        <dsp:cNvPr id="0" name=""/>
        <dsp:cNvSpPr/>
      </dsp:nvSpPr>
      <dsp:spPr>
        <a:xfrm>
          <a:off x="1601628" y="35"/>
          <a:ext cx="592570" cy="35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Studijní program</a:t>
          </a:r>
        </a:p>
      </dsp:txBody>
      <dsp:txXfrm>
        <a:off x="1601628" y="35"/>
        <a:ext cx="592570" cy="355542"/>
      </dsp:txXfrm>
    </dsp:sp>
    <dsp:sp modelId="{37A797E5-FD60-4FEB-AA2A-AD8F4B87531A}">
      <dsp:nvSpPr>
        <dsp:cNvPr id="0" name=""/>
        <dsp:cNvSpPr/>
      </dsp:nvSpPr>
      <dsp:spPr>
        <a:xfrm>
          <a:off x="2253455" y="35"/>
          <a:ext cx="592570" cy="35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Studijní program</a:t>
          </a:r>
        </a:p>
      </dsp:txBody>
      <dsp:txXfrm>
        <a:off x="2253455" y="35"/>
        <a:ext cx="592570" cy="355542"/>
      </dsp:txXfrm>
    </dsp:sp>
    <dsp:sp modelId="{3D8E886D-ED22-4FE6-8752-B6E0857A85DE}">
      <dsp:nvSpPr>
        <dsp:cNvPr id="0" name=""/>
        <dsp:cNvSpPr/>
      </dsp:nvSpPr>
      <dsp:spPr>
        <a:xfrm>
          <a:off x="1275714" y="414834"/>
          <a:ext cx="592570" cy="35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Studijní program</a:t>
          </a:r>
        </a:p>
      </dsp:txBody>
      <dsp:txXfrm>
        <a:off x="1275714" y="414834"/>
        <a:ext cx="592570" cy="3555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023CF-CC70-46E6-BCF9-B1C85A1AE1D0}">
      <dsp:nvSpPr>
        <dsp:cNvPr id="0" name=""/>
        <dsp:cNvSpPr/>
      </dsp:nvSpPr>
      <dsp:spPr>
        <a:xfrm>
          <a:off x="587696" y="710389"/>
          <a:ext cx="177085" cy="337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542" y="0"/>
              </a:lnTo>
              <a:lnTo>
                <a:pt x="88542" y="337434"/>
              </a:lnTo>
              <a:lnTo>
                <a:pt x="177085" y="337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6712" y="869579"/>
        <a:ext cx="19053" cy="19053"/>
      </dsp:txXfrm>
    </dsp:sp>
    <dsp:sp modelId="{F5C6A10F-F338-4CEE-8F7B-050C1565D27A}">
      <dsp:nvSpPr>
        <dsp:cNvPr id="0" name=""/>
        <dsp:cNvSpPr/>
      </dsp:nvSpPr>
      <dsp:spPr>
        <a:xfrm>
          <a:off x="587696" y="664669"/>
          <a:ext cx="1770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708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71812" y="705961"/>
        <a:ext cx="8854" cy="8854"/>
      </dsp:txXfrm>
    </dsp:sp>
    <dsp:sp modelId="{ABBB4FA3-0FB7-47EB-AC72-A5C2D4ECF0B6}">
      <dsp:nvSpPr>
        <dsp:cNvPr id="0" name=""/>
        <dsp:cNvSpPr/>
      </dsp:nvSpPr>
      <dsp:spPr>
        <a:xfrm>
          <a:off x="587696" y="372954"/>
          <a:ext cx="177085" cy="337434"/>
        </a:xfrm>
        <a:custGeom>
          <a:avLst/>
          <a:gdLst/>
          <a:ahLst/>
          <a:cxnLst/>
          <a:rect l="0" t="0" r="0" b="0"/>
          <a:pathLst>
            <a:path>
              <a:moveTo>
                <a:pt x="0" y="337434"/>
              </a:moveTo>
              <a:lnTo>
                <a:pt x="88542" y="337434"/>
              </a:lnTo>
              <a:lnTo>
                <a:pt x="88542" y="0"/>
              </a:lnTo>
              <a:lnTo>
                <a:pt x="1770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6712" y="532144"/>
        <a:ext cx="19053" cy="19053"/>
      </dsp:txXfrm>
    </dsp:sp>
    <dsp:sp modelId="{41DA816C-53E6-4D5C-B434-545384B7B26C}">
      <dsp:nvSpPr>
        <dsp:cNvPr id="0" name=""/>
        <dsp:cNvSpPr/>
      </dsp:nvSpPr>
      <dsp:spPr>
        <a:xfrm rot="16200000">
          <a:off x="-257666" y="575415"/>
          <a:ext cx="1420778" cy="269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univerzita</a:t>
          </a:r>
        </a:p>
      </dsp:txBody>
      <dsp:txXfrm>
        <a:off x="-257666" y="575415"/>
        <a:ext cx="1420778" cy="269947"/>
      </dsp:txXfrm>
    </dsp:sp>
    <dsp:sp modelId="{45897490-662E-4084-A705-6C3DB17828BF}">
      <dsp:nvSpPr>
        <dsp:cNvPr id="0" name=""/>
        <dsp:cNvSpPr/>
      </dsp:nvSpPr>
      <dsp:spPr>
        <a:xfrm>
          <a:off x="764782" y="237980"/>
          <a:ext cx="885428" cy="269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fakulta</a:t>
          </a:r>
        </a:p>
      </dsp:txBody>
      <dsp:txXfrm>
        <a:off x="764782" y="237980"/>
        <a:ext cx="885428" cy="269947"/>
      </dsp:txXfrm>
    </dsp:sp>
    <dsp:sp modelId="{B1B4460C-F069-43C5-8535-CCB688B2F363}">
      <dsp:nvSpPr>
        <dsp:cNvPr id="0" name=""/>
        <dsp:cNvSpPr/>
      </dsp:nvSpPr>
      <dsp:spPr>
        <a:xfrm>
          <a:off x="764782" y="575415"/>
          <a:ext cx="885428" cy="269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fakulta</a:t>
          </a:r>
        </a:p>
      </dsp:txBody>
      <dsp:txXfrm>
        <a:off x="764782" y="575415"/>
        <a:ext cx="885428" cy="269947"/>
      </dsp:txXfrm>
    </dsp:sp>
    <dsp:sp modelId="{7DFAAFC7-6ABB-43AB-B1DC-DA63BC24342C}">
      <dsp:nvSpPr>
        <dsp:cNvPr id="0" name=""/>
        <dsp:cNvSpPr/>
      </dsp:nvSpPr>
      <dsp:spPr>
        <a:xfrm>
          <a:off x="764782" y="912849"/>
          <a:ext cx="885428" cy="269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institut</a:t>
          </a:r>
        </a:p>
      </dsp:txBody>
      <dsp:txXfrm>
        <a:off x="764782" y="912849"/>
        <a:ext cx="885428" cy="26994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5D23F-DE48-40FC-8293-AC5A1666FA8C}">
      <dsp:nvSpPr>
        <dsp:cNvPr id="0" name=""/>
        <dsp:cNvSpPr/>
      </dsp:nvSpPr>
      <dsp:spPr>
        <a:xfrm rot="5400000">
          <a:off x="1033854" y="1947663"/>
          <a:ext cx="1741824" cy="19830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3D3B0-5845-4683-9544-33D78CDC38CE}">
      <dsp:nvSpPr>
        <dsp:cNvPr id="0" name=""/>
        <dsp:cNvSpPr/>
      </dsp:nvSpPr>
      <dsp:spPr>
        <a:xfrm>
          <a:off x="572376" y="16815"/>
          <a:ext cx="2932207" cy="20524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1/2019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Přípravná fáze a mapování výchozí situace</a:t>
          </a:r>
        </a:p>
      </dsp:txBody>
      <dsp:txXfrm>
        <a:off x="672586" y="117025"/>
        <a:ext cx="2731787" cy="1852030"/>
      </dsp:txXfrm>
    </dsp:sp>
    <dsp:sp modelId="{17955638-4C01-41EC-AEEC-31A3354FEAA4}">
      <dsp:nvSpPr>
        <dsp:cNvPr id="0" name=""/>
        <dsp:cNvSpPr/>
      </dsp:nvSpPr>
      <dsp:spPr>
        <a:xfrm>
          <a:off x="3501908" y="17337"/>
          <a:ext cx="7979773" cy="20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Pořádání </a:t>
          </a:r>
          <a:r>
            <a:rPr lang="cs-CZ" sz="2000" kern="1200" dirty="0" err="1"/>
            <a:t>nadoborových</a:t>
          </a:r>
          <a:r>
            <a:rPr lang="cs-CZ" sz="2000" kern="1200" dirty="0"/>
            <a:t> akcí pro doktorandy na </a:t>
          </a:r>
          <a:r>
            <a:rPr lang="cs-CZ" sz="2000" kern="1200" dirty="0" err="1"/>
            <a:t>PdF</a:t>
          </a:r>
          <a:r>
            <a:rPr lang="cs-CZ" sz="2000" kern="1200" dirty="0"/>
            <a:t> MU v rámci projektu specifického výzkumu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12/2019: </a:t>
          </a:r>
          <a:r>
            <a:rPr lang="pl-PL" sz="2000" kern="1200" dirty="0"/>
            <a:t>zapojení PdF MU do projektu HR4MUII</a:t>
          </a:r>
          <a:endParaRPr lang="cs-CZ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3/2020: </a:t>
          </a:r>
          <a:r>
            <a:rPr lang="cs-CZ" sz="2000" kern="1200" dirty="0"/>
            <a:t>První fáze zjišťování potřeb začínajících výzkumníků</a:t>
          </a:r>
          <a:endParaRPr lang="cs-CZ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První fáze realizace akcí na základě zjištěných poznatků   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501908" y="17337"/>
        <a:ext cx="7979773" cy="2017315"/>
      </dsp:txXfrm>
    </dsp:sp>
    <dsp:sp modelId="{023EBECB-2944-4B66-B495-442C02A74F99}">
      <dsp:nvSpPr>
        <dsp:cNvPr id="0" name=""/>
        <dsp:cNvSpPr/>
      </dsp:nvSpPr>
      <dsp:spPr>
        <a:xfrm>
          <a:off x="3037173" y="2339209"/>
          <a:ext cx="2932207" cy="2052450"/>
        </a:xfrm>
        <a:prstGeom prst="roundRect">
          <a:avLst>
            <a:gd name="adj" fmla="val 1667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/>
        </a:p>
      </dsp:txBody>
      <dsp:txXfrm>
        <a:off x="3137383" y="2439419"/>
        <a:ext cx="2731787" cy="1852030"/>
      </dsp:txXfrm>
    </dsp:sp>
    <dsp:sp modelId="{28925DFA-E7E9-460E-8ACC-A6D075A89F2F}">
      <dsp:nvSpPr>
        <dsp:cNvPr id="0" name=""/>
        <dsp:cNvSpPr/>
      </dsp:nvSpPr>
      <dsp:spPr>
        <a:xfrm>
          <a:off x="6258674" y="2404403"/>
          <a:ext cx="5438045" cy="198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000" kern="1200" dirty="0"/>
        </a:p>
      </dsp:txBody>
      <dsp:txXfrm>
        <a:off x="6258674" y="2404403"/>
        <a:ext cx="5438045" cy="19872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7C08E-CCA0-4CE9-A5F3-19DFEAC89C68}">
      <dsp:nvSpPr>
        <dsp:cNvPr id="0" name=""/>
        <dsp:cNvSpPr/>
      </dsp:nvSpPr>
      <dsp:spPr>
        <a:xfrm>
          <a:off x="4255262" y="1717"/>
          <a:ext cx="6382893" cy="9299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1700" kern="1200" dirty="0"/>
            <a:t>Podpora propagace nástrojů výzkumné podpory na webu (sekce Věda výzkum). Tvorba koncepce adaptace.</a:t>
          </a:r>
        </a:p>
      </dsp:txBody>
      <dsp:txXfrm>
        <a:off x="4255262" y="117959"/>
        <a:ext cx="6034168" cy="697450"/>
      </dsp:txXfrm>
    </dsp:sp>
    <dsp:sp modelId="{D0FA7241-BF44-4B19-9760-30574C8CD690}">
      <dsp:nvSpPr>
        <dsp:cNvPr id="0" name=""/>
        <dsp:cNvSpPr/>
      </dsp:nvSpPr>
      <dsp:spPr>
        <a:xfrm>
          <a:off x="0" y="1717"/>
          <a:ext cx="4255262" cy="92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Nízké povědomí o stávajících nástrojích výzkumné podpory</a:t>
          </a:r>
        </a:p>
      </dsp:txBody>
      <dsp:txXfrm>
        <a:off x="45396" y="47113"/>
        <a:ext cx="4164470" cy="839142"/>
      </dsp:txXfrm>
    </dsp:sp>
    <dsp:sp modelId="{33ECCA7F-5121-4FAA-BD68-AEB1939431D0}">
      <dsp:nvSpPr>
        <dsp:cNvPr id="0" name=""/>
        <dsp:cNvSpPr/>
      </dsp:nvSpPr>
      <dsp:spPr>
        <a:xfrm>
          <a:off x="4255262" y="1024646"/>
          <a:ext cx="6382893" cy="9299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tx1"/>
              </a:solidFill>
            </a:rPr>
            <a:t>Posílení komunity začínajících výzkumníků na </a:t>
          </a:r>
          <a:r>
            <a:rPr lang="cs-CZ" sz="1700" kern="1200" dirty="0" err="1">
              <a:solidFill>
                <a:schemeClr val="tx1"/>
              </a:solidFill>
            </a:rPr>
            <a:t>PdF</a:t>
          </a:r>
          <a:r>
            <a:rPr lang="cs-CZ" sz="1700" kern="1200" dirty="0">
              <a:solidFill>
                <a:schemeClr val="tx1"/>
              </a:solidFill>
            </a:rPr>
            <a:t> MU. Podpora realizace </a:t>
          </a:r>
          <a:r>
            <a:rPr lang="cs-CZ" sz="1700" kern="1200" dirty="0" err="1">
              <a:solidFill>
                <a:schemeClr val="tx2"/>
              </a:solidFill>
            </a:rPr>
            <a:t>nadoborových</a:t>
          </a:r>
          <a:r>
            <a:rPr lang="cs-CZ" sz="1700" kern="1200" dirty="0">
              <a:solidFill>
                <a:schemeClr val="tx2"/>
              </a:solidFill>
            </a:rPr>
            <a:t> setkání, posílení sdílení.</a:t>
          </a:r>
        </a:p>
      </dsp:txBody>
      <dsp:txXfrm>
        <a:off x="4255262" y="1140888"/>
        <a:ext cx="6034168" cy="697450"/>
      </dsp:txXfrm>
    </dsp:sp>
    <dsp:sp modelId="{A0FB9212-25CF-402A-BE56-6F0DC7C4286A}">
      <dsp:nvSpPr>
        <dsp:cNvPr id="0" name=""/>
        <dsp:cNvSpPr/>
      </dsp:nvSpPr>
      <dsp:spPr>
        <a:xfrm>
          <a:off x="0" y="1024646"/>
          <a:ext cx="4255262" cy="92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Chybějící platforma pro komunitní networking a sdílení</a:t>
          </a:r>
        </a:p>
      </dsp:txBody>
      <dsp:txXfrm>
        <a:off x="45396" y="1070042"/>
        <a:ext cx="4164470" cy="839142"/>
      </dsp:txXfrm>
    </dsp:sp>
    <dsp:sp modelId="{33F38587-EFE0-44D6-9B1B-A14B6651FACB}">
      <dsp:nvSpPr>
        <dsp:cNvPr id="0" name=""/>
        <dsp:cNvSpPr/>
      </dsp:nvSpPr>
      <dsp:spPr>
        <a:xfrm>
          <a:off x="4255262" y="2047574"/>
          <a:ext cx="6382893" cy="9299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kern="1200" dirty="0">
              <a:solidFill>
                <a:schemeClr val="tx2"/>
              </a:solidFill>
            </a:rPr>
            <a:t>Organizace kurzu publikačních dovedností.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kern="1200" dirty="0"/>
            <a:t>Rozvoj služeb zahrnujících </a:t>
          </a:r>
          <a:r>
            <a:rPr lang="cs-CZ" sz="1700" kern="1200" dirty="0" err="1"/>
            <a:t>proofreading</a:t>
          </a:r>
          <a:r>
            <a:rPr lang="cs-CZ" sz="1700" kern="1200" dirty="0"/>
            <a:t> a </a:t>
          </a:r>
          <a:r>
            <a:rPr lang="cs-CZ" sz="1700" kern="1200" dirty="0" err="1"/>
            <a:t>language</a:t>
          </a:r>
          <a:r>
            <a:rPr lang="cs-CZ" sz="1700" kern="1200" dirty="0"/>
            <a:t> </a:t>
          </a:r>
          <a:r>
            <a:rPr lang="cs-CZ" sz="1700" kern="1200" dirty="0" err="1"/>
            <a:t>editing</a:t>
          </a:r>
          <a:r>
            <a:rPr lang="cs-CZ" sz="1700" kern="1200" dirty="0"/>
            <a:t>.</a:t>
          </a:r>
          <a:endParaRPr lang="cs-CZ" sz="1700" b="0" kern="1200" dirty="0"/>
        </a:p>
      </dsp:txBody>
      <dsp:txXfrm>
        <a:off x="4255262" y="2163816"/>
        <a:ext cx="6034168" cy="697450"/>
      </dsp:txXfrm>
    </dsp:sp>
    <dsp:sp modelId="{40DE1DE6-641C-4D25-A0A7-D6FB2B2FA8B3}">
      <dsp:nvSpPr>
        <dsp:cNvPr id="0" name=""/>
        <dsp:cNvSpPr/>
      </dsp:nvSpPr>
      <dsp:spPr>
        <a:xfrm>
          <a:off x="0" y="2047574"/>
          <a:ext cx="4255262" cy="92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Nedostatečná podpora v oblasti publikování v cizích jazycích</a:t>
          </a:r>
        </a:p>
      </dsp:txBody>
      <dsp:txXfrm>
        <a:off x="45396" y="2092970"/>
        <a:ext cx="4164470" cy="839142"/>
      </dsp:txXfrm>
    </dsp:sp>
    <dsp:sp modelId="{3B2603DB-10C0-40D4-BC84-32A0230F16B8}">
      <dsp:nvSpPr>
        <dsp:cNvPr id="0" name=""/>
        <dsp:cNvSpPr/>
      </dsp:nvSpPr>
      <dsp:spPr>
        <a:xfrm>
          <a:off x="4255262" y="3070502"/>
          <a:ext cx="6382893" cy="9299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Rozvíjení víceúrovňového systému mentoringu pro začínající výzkumníky.</a:t>
          </a:r>
        </a:p>
      </dsp:txBody>
      <dsp:txXfrm>
        <a:off x="4255262" y="3186744"/>
        <a:ext cx="6034168" cy="697450"/>
      </dsp:txXfrm>
    </dsp:sp>
    <dsp:sp modelId="{E347196E-5666-47E2-BF9D-FC7D05B425F0}">
      <dsp:nvSpPr>
        <dsp:cNvPr id="0" name=""/>
        <dsp:cNvSpPr/>
      </dsp:nvSpPr>
      <dsp:spPr>
        <a:xfrm>
          <a:off x="0" y="3070502"/>
          <a:ext cx="4255262" cy="92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Nedostatečné posílení mentoringového systému</a:t>
          </a:r>
        </a:p>
      </dsp:txBody>
      <dsp:txXfrm>
        <a:off x="45396" y="3115898"/>
        <a:ext cx="4164470" cy="839142"/>
      </dsp:txXfrm>
    </dsp:sp>
    <dsp:sp modelId="{92A01A07-3619-4E42-A22F-F82235F86894}">
      <dsp:nvSpPr>
        <dsp:cNvPr id="0" name=""/>
        <dsp:cNvSpPr/>
      </dsp:nvSpPr>
      <dsp:spPr>
        <a:xfrm>
          <a:off x="4255262" y="4093431"/>
          <a:ext cx="6382893" cy="9299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 </a:t>
          </a:r>
          <a:r>
            <a:rPr lang="cs-CZ" sz="1700" kern="1200" dirty="0">
              <a:solidFill>
                <a:schemeClr val="tx2"/>
              </a:solidFill>
            </a:rPr>
            <a:t>Důraz na rozvoj výzkumných </a:t>
          </a:r>
          <a:r>
            <a:rPr lang="cs-CZ" sz="1700" kern="1200" dirty="0"/>
            <a:t>i přenositelných dovedností. </a:t>
          </a:r>
          <a:endParaRPr lang="cs-CZ" sz="1700" kern="1200" dirty="0">
            <a:solidFill>
              <a:schemeClr val="tx2"/>
            </a:solidFill>
          </a:endParaRPr>
        </a:p>
      </dsp:txBody>
      <dsp:txXfrm>
        <a:off x="4255262" y="4209673"/>
        <a:ext cx="6034168" cy="697450"/>
      </dsp:txXfrm>
    </dsp:sp>
    <dsp:sp modelId="{27B2284A-582E-4D79-A726-8079934C7A6F}">
      <dsp:nvSpPr>
        <dsp:cNvPr id="0" name=""/>
        <dsp:cNvSpPr/>
      </dsp:nvSpPr>
      <dsp:spPr>
        <a:xfrm>
          <a:off x="0" y="4093431"/>
          <a:ext cx="4255262" cy="92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Nejisté uplatnění v budoucnosti</a:t>
          </a:r>
        </a:p>
      </dsp:txBody>
      <dsp:txXfrm>
        <a:off x="45396" y="4138827"/>
        <a:ext cx="4164470" cy="8391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5D23F-DE48-40FC-8293-AC5A1666FA8C}">
      <dsp:nvSpPr>
        <dsp:cNvPr id="0" name=""/>
        <dsp:cNvSpPr/>
      </dsp:nvSpPr>
      <dsp:spPr>
        <a:xfrm rot="5400000">
          <a:off x="1033854" y="1947663"/>
          <a:ext cx="1741824" cy="19830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3D3B0-5845-4683-9544-33D78CDC38CE}">
      <dsp:nvSpPr>
        <dsp:cNvPr id="0" name=""/>
        <dsp:cNvSpPr/>
      </dsp:nvSpPr>
      <dsp:spPr>
        <a:xfrm>
          <a:off x="572376" y="16815"/>
          <a:ext cx="2932207" cy="20524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1/2019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Přípravná fáze a mapování výchozí situace</a:t>
          </a:r>
        </a:p>
      </dsp:txBody>
      <dsp:txXfrm>
        <a:off x="672586" y="117025"/>
        <a:ext cx="2731787" cy="1852030"/>
      </dsp:txXfrm>
    </dsp:sp>
    <dsp:sp modelId="{17955638-4C01-41EC-AEEC-31A3354FEAA4}">
      <dsp:nvSpPr>
        <dsp:cNvPr id="0" name=""/>
        <dsp:cNvSpPr/>
      </dsp:nvSpPr>
      <dsp:spPr>
        <a:xfrm>
          <a:off x="3501908" y="17337"/>
          <a:ext cx="7979773" cy="2017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Pořádání </a:t>
          </a:r>
          <a:r>
            <a:rPr lang="cs-CZ" sz="2000" kern="1200" dirty="0" err="1"/>
            <a:t>nadoborových</a:t>
          </a:r>
          <a:r>
            <a:rPr lang="cs-CZ" sz="2000" kern="1200" dirty="0"/>
            <a:t> akcí pro doktorandy na </a:t>
          </a:r>
          <a:r>
            <a:rPr lang="cs-CZ" sz="2000" kern="1200" dirty="0" err="1"/>
            <a:t>PdF</a:t>
          </a:r>
          <a:r>
            <a:rPr lang="cs-CZ" sz="2000" kern="1200" dirty="0"/>
            <a:t> MU v rámci projektu specifického výzkumu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12/2019: </a:t>
          </a:r>
          <a:r>
            <a:rPr lang="pl-PL" sz="2000" kern="1200" dirty="0"/>
            <a:t>zapojení PdF MU do projektu HR4MUII</a:t>
          </a:r>
          <a:endParaRPr lang="cs-CZ" sz="20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3/2020: </a:t>
          </a:r>
          <a:r>
            <a:rPr lang="cs-CZ" sz="2000" kern="1200" dirty="0"/>
            <a:t>První fáze zjišťování/mapování potřeb doktorandů</a:t>
          </a:r>
          <a:endParaRPr lang="cs-CZ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První fáze realizace akcí na základě zjištěných poznatků   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501908" y="17337"/>
        <a:ext cx="7979773" cy="2017315"/>
      </dsp:txXfrm>
    </dsp:sp>
    <dsp:sp modelId="{023EBECB-2944-4B66-B495-442C02A74F99}">
      <dsp:nvSpPr>
        <dsp:cNvPr id="0" name=""/>
        <dsp:cNvSpPr/>
      </dsp:nvSpPr>
      <dsp:spPr>
        <a:xfrm>
          <a:off x="3037173" y="2339209"/>
          <a:ext cx="2932207" cy="20524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1-2/2021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Institucionalizace (Post)doktorandské školy na </a:t>
          </a:r>
          <a:r>
            <a:rPr lang="cs-CZ" sz="2300" kern="1200" dirty="0" err="1"/>
            <a:t>PdF</a:t>
          </a:r>
          <a:r>
            <a:rPr lang="cs-CZ" sz="2300" kern="1200" dirty="0"/>
            <a:t> </a:t>
          </a:r>
        </a:p>
      </dsp:txBody>
      <dsp:txXfrm>
        <a:off x="3137383" y="2439419"/>
        <a:ext cx="2731787" cy="1852030"/>
      </dsp:txXfrm>
    </dsp:sp>
    <dsp:sp modelId="{28925DFA-E7E9-460E-8ACC-A6D075A89F2F}">
      <dsp:nvSpPr>
        <dsp:cNvPr id="0" name=""/>
        <dsp:cNvSpPr/>
      </dsp:nvSpPr>
      <dsp:spPr>
        <a:xfrm>
          <a:off x="6258674" y="2404403"/>
          <a:ext cx="5438045" cy="198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2/2021: Otevření (Post)doktorandské školy </a:t>
          </a:r>
          <a:r>
            <a:rPr lang="cs-CZ" sz="2000" b="1" kern="1200" dirty="0" err="1"/>
            <a:t>PdF</a:t>
          </a:r>
          <a:r>
            <a:rPr lang="cs-CZ" sz="2000" b="1" kern="1200" dirty="0"/>
            <a:t> MU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Druhá fáze zjišťování/mapování potřeb začínajících výzkumníků (doktorandů a </a:t>
          </a:r>
          <a:r>
            <a:rPr lang="cs-CZ" sz="2000" kern="1200" dirty="0" err="1"/>
            <a:t>postdoktorandů</a:t>
          </a:r>
          <a:r>
            <a:rPr lang="cs-CZ" sz="2000" kern="1200" dirty="0"/>
            <a:t>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2022: Formulace souhrnné koncepce podpory začínajících výzkumníků v rámci jejich profesní situace vyznačující se tranzicí mezi studiem a zahájením vlastní výzkumné kariéry</a:t>
          </a:r>
        </a:p>
      </dsp:txBody>
      <dsp:txXfrm>
        <a:off x="6258674" y="2404403"/>
        <a:ext cx="5438045" cy="198725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77215-8DA4-400E-BAFB-FACC623BDB8D}">
      <dsp:nvSpPr>
        <dsp:cNvPr id="0" name=""/>
        <dsp:cNvSpPr/>
      </dsp:nvSpPr>
      <dsp:spPr>
        <a:xfrm>
          <a:off x="5682485" y="2692819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cs typeface="Calibri" panose="020F0502020204030204" pitchFamily="34" charset="0"/>
            </a:rPr>
            <a:t>Informační servis (newsletter, web PDŠ)</a:t>
          </a:r>
          <a:endParaRPr lang="cs-CZ" sz="2200" kern="1200" dirty="0"/>
        </a:p>
      </dsp:txBody>
      <dsp:txXfrm>
        <a:off x="6037571" y="3003506"/>
        <a:ext cx="1562419" cy="1367062"/>
      </dsp:txXfrm>
    </dsp:sp>
    <dsp:sp modelId="{A3D4908B-B526-41D6-A0E0-E84F01CB9EB7}">
      <dsp:nvSpPr>
        <dsp:cNvPr id="0" name=""/>
        <dsp:cNvSpPr/>
      </dsp:nvSpPr>
      <dsp:spPr>
        <a:xfrm>
          <a:off x="4863383" y="4264875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6151A-2C72-48B2-A402-2DAD8153B8F1}">
      <dsp:nvSpPr>
        <dsp:cNvPr id="0" name=""/>
        <dsp:cNvSpPr/>
      </dsp:nvSpPr>
      <dsp:spPr>
        <a:xfrm flipH="1" flipV="1">
          <a:off x="3041132" y="3371488"/>
          <a:ext cx="756460" cy="389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80803-FC7A-4576-B4A6-B15D38B37B76}">
      <dsp:nvSpPr>
        <dsp:cNvPr id="0" name=""/>
        <dsp:cNvSpPr/>
      </dsp:nvSpPr>
      <dsp:spPr>
        <a:xfrm>
          <a:off x="1812750" y="2645712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A6A37-D155-4C3A-A556-D44665771A07}">
      <dsp:nvSpPr>
        <dsp:cNvPr id="0" name=""/>
        <dsp:cNvSpPr/>
      </dsp:nvSpPr>
      <dsp:spPr>
        <a:xfrm>
          <a:off x="9376098" y="599486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cs typeface="Calibri" panose="020F0502020204030204" pitchFamily="34" charset="0"/>
            </a:rPr>
            <a:t>Metodologické workshopy</a:t>
          </a:r>
          <a:endParaRPr lang="cs-CZ" sz="1900" kern="1200" dirty="0"/>
        </a:p>
      </dsp:txBody>
      <dsp:txXfrm>
        <a:off x="9731184" y="910173"/>
        <a:ext cx="1562419" cy="1367062"/>
      </dsp:txXfrm>
    </dsp:sp>
    <dsp:sp modelId="{A633536B-A8BF-491D-B71C-549E468ADBF7}">
      <dsp:nvSpPr>
        <dsp:cNvPr id="0" name=""/>
        <dsp:cNvSpPr/>
      </dsp:nvSpPr>
      <dsp:spPr>
        <a:xfrm>
          <a:off x="5269652" y="3347003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B2A79-EA00-4A17-9BAE-785D7B2C9DEE}">
      <dsp:nvSpPr>
        <dsp:cNvPr id="0" name=""/>
        <dsp:cNvSpPr/>
      </dsp:nvSpPr>
      <dsp:spPr>
        <a:xfrm flipV="1">
          <a:off x="2782267" y="3185785"/>
          <a:ext cx="90451" cy="8339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51CAB-73A4-44E3-9F97-FB4784EC5D8A}">
      <dsp:nvSpPr>
        <dsp:cNvPr id="0" name=""/>
        <dsp:cNvSpPr/>
      </dsp:nvSpPr>
      <dsp:spPr>
        <a:xfrm>
          <a:off x="5263038" y="3910011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D29FF-E8DC-4984-810A-3B56E64195C0}">
      <dsp:nvSpPr>
        <dsp:cNvPr id="0" name=""/>
        <dsp:cNvSpPr/>
      </dsp:nvSpPr>
      <dsp:spPr>
        <a:xfrm>
          <a:off x="3836179" y="1647601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cs typeface="Calibri" panose="020F0502020204030204" pitchFamily="34" charset="0"/>
            </a:rPr>
            <a:t>Celofakultní konference studentů Pedagogické fakulty MU</a:t>
          </a:r>
          <a:endParaRPr lang="cs-CZ" sz="1800" kern="1200" dirty="0"/>
        </a:p>
      </dsp:txBody>
      <dsp:txXfrm>
        <a:off x="4191265" y="1958288"/>
        <a:ext cx="1562419" cy="1367062"/>
      </dsp:txXfrm>
    </dsp:sp>
    <dsp:sp modelId="{EDBFEA85-1138-44DE-A84B-30BCCB19C637}">
      <dsp:nvSpPr>
        <dsp:cNvPr id="0" name=""/>
        <dsp:cNvSpPr/>
      </dsp:nvSpPr>
      <dsp:spPr>
        <a:xfrm>
          <a:off x="4740691" y="803480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EE28B-8910-431B-B3C8-B0CDD50203D7}">
      <dsp:nvSpPr>
        <dsp:cNvPr id="0" name=""/>
        <dsp:cNvSpPr/>
      </dsp:nvSpPr>
      <dsp:spPr>
        <a:xfrm flipH="1">
          <a:off x="2840359" y="3464495"/>
          <a:ext cx="143399" cy="49068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3C41E-C465-4044-8962-5D1A55C8B738}">
      <dsp:nvSpPr>
        <dsp:cNvPr id="0" name=""/>
        <dsp:cNvSpPr/>
      </dsp:nvSpPr>
      <dsp:spPr>
        <a:xfrm>
          <a:off x="4074231" y="969828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0D11B-68E2-46A5-8D42-0781CFA9BC1C}">
      <dsp:nvSpPr>
        <dsp:cNvPr id="0" name=""/>
        <dsp:cNvSpPr/>
      </dsp:nvSpPr>
      <dsp:spPr>
        <a:xfrm>
          <a:off x="2017378" y="666050"/>
          <a:ext cx="2220657" cy="19545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cs typeface="Calibri" panose="020F0502020204030204" pitchFamily="34" charset="0"/>
            </a:rPr>
            <a:t>Cyklus vyžádaných přednášek </a:t>
          </a:r>
          <a:endParaRPr lang="cs-CZ" sz="2000" kern="1200" dirty="0"/>
        </a:p>
      </dsp:txBody>
      <dsp:txXfrm>
        <a:off x="2365310" y="972286"/>
        <a:ext cx="1524793" cy="1342060"/>
      </dsp:txXfrm>
    </dsp:sp>
    <dsp:sp modelId="{9E0E289E-6440-4FAE-BB05-4229C68E0156}">
      <dsp:nvSpPr>
        <dsp:cNvPr id="0" name=""/>
        <dsp:cNvSpPr/>
      </dsp:nvSpPr>
      <dsp:spPr>
        <a:xfrm>
          <a:off x="7149286" y="1831635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71995-FDD7-4D1A-A734-18884B56A530}">
      <dsp:nvSpPr>
        <dsp:cNvPr id="0" name=""/>
        <dsp:cNvSpPr/>
      </dsp:nvSpPr>
      <dsp:spPr>
        <a:xfrm flipH="1">
          <a:off x="2585741" y="3372216"/>
          <a:ext cx="831650" cy="2458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E9035-98DD-41F3-ADF4-1B8D562599F6}">
      <dsp:nvSpPr>
        <dsp:cNvPr id="0" name=""/>
        <dsp:cNvSpPr/>
      </dsp:nvSpPr>
      <dsp:spPr>
        <a:xfrm>
          <a:off x="9694584" y="4993577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4A64E-FF36-4F41-8E0A-52DB4080D066}">
      <dsp:nvSpPr>
        <dsp:cNvPr id="0" name=""/>
        <dsp:cNvSpPr/>
      </dsp:nvSpPr>
      <dsp:spPr>
        <a:xfrm>
          <a:off x="5701302" y="608380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cs typeface="Calibri" panose="020F0502020204030204" pitchFamily="34" charset="0"/>
            </a:rPr>
            <a:t>PhD </a:t>
          </a:r>
          <a:r>
            <a:rPr lang="cs-CZ" sz="2000" kern="1200" dirty="0" err="1">
              <a:cs typeface="Calibri" panose="020F0502020204030204" pitchFamily="34" charset="0"/>
            </a:rPr>
            <a:t>Day</a:t>
          </a:r>
          <a:endParaRPr lang="cs-CZ" sz="2000" kern="1200" dirty="0"/>
        </a:p>
      </dsp:txBody>
      <dsp:txXfrm>
        <a:off x="6056388" y="919067"/>
        <a:ext cx="1562419" cy="1367062"/>
      </dsp:txXfrm>
    </dsp:sp>
    <dsp:sp modelId="{363AEDB0-6B38-416A-A564-ADF682FEA652}">
      <dsp:nvSpPr>
        <dsp:cNvPr id="0" name=""/>
        <dsp:cNvSpPr/>
      </dsp:nvSpPr>
      <dsp:spPr>
        <a:xfrm>
          <a:off x="8708578" y="994535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3901F-3A80-46E1-B341-BCBE35E415FE}">
      <dsp:nvSpPr>
        <dsp:cNvPr id="0" name=""/>
        <dsp:cNvSpPr/>
      </dsp:nvSpPr>
      <dsp:spPr>
        <a:xfrm flipV="1">
          <a:off x="3004896" y="3280457"/>
          <a:ext cx="117623" cy="69591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C5518-F0C6-442D-AC1E-0D5F3D0086FA}">
      <dsp:nvSpPr>
        <dsp:cNvPr id="0" name=""/>
        <dsp:cNvSpPr/>
      </dsp:nvSpPr>
      <dsp:spPr>
        <a:xfrm>
          <a:off x="8475926" y="456304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9B516-C2F0-43B8-8DA5-54ABB17BCFC0}">
      <dsp:nvSpPr>
        <dsp:cNvPr id="0" name=""/>
        <dsp:cNvSpPr/>
      </dsp:nvSpPr>
      <dsp:spPr>
        <a:xfrm>
          <a:off x="7532585" y="1654877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cs typeface="Calibri" panose="020F0502020204030204" pitchFamily="34" charset="0"/>
            </a:rPr>
            <a:t>Aktivity na podporu publikačních dovedností v angličtině</a:t>
          </a:r>
        </a:p>
      </dsp:txBody>
      <dsp:txXfrm>
        <a:off x="7887671" y="1965564"/>
        <a:ext cx="1562419" cy="1367062"/>
      </dsp:txXfrm>
    </dsp:sp>
    <dsp:sp modelId="{54FD1F68-F642-4F5F-BF7D-3E078AD11B5D}">
      <dsp:nvSpPr>
        <dsp:cNvPr id="0" name=""/>
        <dsp:cNvSpPr/>
      </dsp:nvSpPr>
      <dsp:spPr>
        <a:xfrm>
          <a:off x="9060172" y="4245870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4F097-C037-4870-93C8-6A178F3E24B5}">
      <dsp:nvSpPr>
        <dsp:cNvPr id="0" name=""/>
        <dsp:cNvSpPr/>
      </dsp:nvSpPr>
      <dsp:spPr>
        <a:xfrm flipH="1" flipV="1">
          <a:off x="2359294" y="3360258"/>
          <a:ext cx="450537" cy="1174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289B9-F8AD-4229-82B4-DD4F69AEC227}">
      <dsp:nvSpPr>
        <dsp:cNvPr id="0" name=""/>
        <dsp:cNvSpPr/>
      </dsp:nvSpPr>
      <dsp:spPr>
        <a:xfrm>
          <a:off x="8724204" y="4417643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B697F-7DFF-4CC2-88ED-359B717D48A4}">
      <dsp:nvSpPr>
        <dsp:cNvPr id="0" name=""/>
        <dsp:cNvSpPr/>
      </dsp:nvSpPr>
      <dsp:spPr>
        <a:xfrm>
          <a:off x="1988868" y="2711573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Komunikační kanály (Facebook)</a:t>
          </a:r>
        </a:p>
      </dsp:txBody>
      <dsp:txXfrm>
        <a:off x="2343954" y="3022260"/>
        <a:ext cx="1562419" cy="1367062"/>
      </dsp:txXfrm>
    </dsp:sp>
    <dsp:sp modelId="{45F0E951-C6ED-43FD-8D5D-57C93CDF66DD}">
      <dsp:nvSpPr>
        <dsp:cNvPr id="0" name=""/>
        <dsp:cNvSpPr/>
      </dsp:nvSpPr>
      <dsp:spPr>
        <a:xfrm>
          <a:off x="4143881" y="4465338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A41F5-23AC-4964-A6B4-2AC309D1F0F3}">
      <dsp:nvSpPr>
        <dsp:cNvPr id="0" name=""/>
        <dsp:cNvSpPr/>
      </dsp:nvSpPr>
      <dsp:spPr>
        <a:xfrm flipH="1" flipV="1">
          <a:off x="4632680" y="5110192"/>
          <a:ext cx="756460" cy="389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E0DE8-780A-4807-B4A3-09D2DBAFFA11}">
      <dsp:nvSpPr>
        <dsp:cNvPr id="0" name=""/>
        <dsp:cNvSpPr/>
      </dsp:nvSpPr>
      <dsp:spPr>
        <a:xfrm>
          <a:off x="4119327" y="4821433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22159-0803-46A0-AC83-5B4FE5F0841B}">
      <dsp:nvSpPr>
        <dsp:cNvPr id="0" name=""/>
        <dsp:cNvSpPr/>
      </dsp:nvSpPr>
      <dsp:spPr>
        <a:xfrm>
          <a:off x="9390857" y="2678219"/>
          <a:ext cx="2272590" cy="1988436"/>
        </a:xfrm>
        <a:prstGeom prst="hexagon">
          <a:avLst>
            <a:gd name="adj" fmla="val 25000"/>
            <a:gd name="vf" fmla="val 115470"/>
          </a:avLst>
        </a:prstGeom>
        <a:solidFill>
          <a:srgbClr val="FF7300"/>
        </a:solidFill>
        <a:ln w="25400" cap="flat" cmpd="sng" algn="ctr">
          <a:solidFill>
            <a:srgbClr val="FF7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ped.muni.cz/postdokskola</a:t>
          </a:r>
        </a:p>
      </dsp:txBody>
      <dsp:txXfrm>
        <a:off x="9745943" y="2988906"/>
        <a:ext cx="1562419" cy="1367062"/>
      </dsp:txXfrm>
    </dsp:sp>
    <dsp:sp modelId="{01BE6952-7C3C-4E10-8055-2A5984BADB4C}">
      <dsp:nvSpPr>
        <dsp:cNvPr id="0" name=""/>
        <dsp:cNvSpPr/>
      </dsp:nvSpPr>
      <dsp:spPr>
        <a:xfrm>
          <a:off x="10611652" y="5117677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D83C6-2F90-4DE9-B6E7-013E9DBC08B2}">
      <dsp:nvSpPr>
        <dsp:cNvPr id="0" name=""/>
        <dsp:cNvSpPr/>
      </dsp:nvSpPr>
      <dsp:spPr>
        <a:xfrm flipV="1">
          <a:off x="5893039" y="4929988"/>
          <a:ext cx="90451" cy="8339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D6A11-FE58-4890-94FF-6ABDA48A64FE}">
      <dsp:nvSpPr>
        <dsp:cNvPr id="0" name=""/>
        <dsp:cNvSpPr/>
      </dsp:nvSpPr>
      <dsp:spPr>
        <a:xfrm>
          <a:off x="10275684" y="5290039"/>
          <a:ext cx="210956" cy="1823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E3833-8BA1-40FC-9063-9C82CF80F6A5}">
      <dsp:nvSpPr>
        <dsp:cNvPr id="0" name=""/>
        <dsp:cNvSpPr/>
      </dsp:nvSpPr>
      <dsp:spPr>
        <a:xfrm>
          <a:off x="0" y="254"/>
          <a:ext cx="6300560" cy="403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18. 3. 2021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Mgr. Šťovíčková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Jantulová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, dr. Novotná</a:t>
          </a:r>
        </a:p>
      </dsp:txBody>
      <dsp:txXfrm>
        <a:off x="19678" y="19932"/>
        <a:ext cx="6261204" cy="363745"/>
      </dsp:txXfrm>
    </dsp:sp>
    <dsp:sp modelId="{D0665F01-3615-467F-B441-339FDAA87080}">
      <dsp:nvSpPr>
        <dsp:cNvPr id="0" name=""/>
        <dsp:cNvSpPr/>
      </dsp:nvSpPr>
      <dsp:spPr>
        <a:xfrm>
          <a:off x="0" y="403356"/>
          <a:ext cx="6300560" cy="27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Rozvaha výzkumného projektu ve společenských vědách </a:t>
          </a:r>
          <a:endParaRPr lang="cs-CZ" sz="1800" kern="1200" dirty="0"/>
        </a:p>
      </dsp:txBody>
      <dsp:txXfrm>
        <a:off x="0" y="403356"/>
        <a:ext cx="6300560" cy="272395"/>
      </dsp:txXfrm>
    </dsp:sp>
    <dsp:sp modelId="{7B249D4D-A706-4254-9367-60D2C7C01B6A}">
      <dsp:nvSpPr>
        <dsp:cNvPr id="0" name=""/>
        <dsp:cNvSpPr/>
      </dsp:nvSpPr>
      <dsp:spPr>
        <a:xfrm>
          <a:off x="0" y="675751"/>
          <a:ext cx="6300560" cy="403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8. 4. 2021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Mgr. Šťovíčková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Jantulová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, dr. Novotná </a:t>
          </a:r>
        </a:p>
      </dsp:txBody>
      <dsp:txXfrm>
        <a:off x="19678" y="695429"/>
        <a:ext cx="6261204" cy="363745"/>
      </dsp:txXfrm>
    </dsp:sp>
    <dsp:sp modelId="{0EE80C9A-70E4-4CB8-B474-E5ACCC19F71B}">
      <dsp:nvSpPr>
        <dsp:cNvPr id="0" name=""/>
        <dsp:cNvSpPr/>
      </dsp:nvSpPr>
      <dsp:spPr>
        <a:xfrm>
          <a:off x="0" y="1078852"/>
          <a:ext cx="6300560" cy="27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Nevtíravé výzkumné přístupy ve společenských vědách </a:t>
          </a:r>
          <a:endParaRPr lang="cs-CZ" sz="1800" kern="1200" dirty="0"/>
        </a:p>
      </dsp:txBody>
      <dsp:txXfrm>
        <a:off x="0" y="1078852"/>
        <a:ext cx="6300560" cy="272395"/>
      </dsp:txXfrm>
    </dsp:sp>
    <dsp:sp modelId="{22390CDE-E4AE-4FB6-8E32-20314FD76E9C}">
      <dsp:nvSpPr>
        <dsp:cNvPr id="0" name=""/>
        <dsp:cNvSpPr/>
      </dsp:nvSpPr>
      <dsp:spPr>
        <a:xfrm>
          <a:off x="0" y="1351247"/>
          <a:ext cx="6300560" cy="403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22. 4. 2021: doc.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Dontcheva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-Navrátilová</a:t>
          </a:r>
        </a:p>
      </dsp:txBody>
      <dsp:txXfrm>
        <a:off x="19678" y="1370925"/>
        <a:ext cx="6261204" cy="363745"/>
      </dsp:txXfrm>
    </dsp:sp>
    <dsp:sp modelId="{2213706C-8DE2-4E20-A29A-EF3E16C30DDA}">
      <dsp:nvSpPr>
        <dsp:cNvPr id="0" name=""/>
        <dsp:cNvSpPr/>
      </dsp:nvSpPr>
      <dsp:spPr>
        <a:xfrm>
          <a:off x="0" y="1754349"/>
          <a:ext cx="6300560" cy="505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3" tIns="22860" rIns="128016" bIns="22860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rPr>
            <a:t>Academic writing in English: Abstracts in research articles and PhD thesis</a:t>
          </a:r>
          <a:r>
            <a:rPr lang="cs-CZ" sz="1800" kern="12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rPr>
            <a:t>  </a:t>
          </a:r>
          <a:endParaRPr lang="cs-CZ" sz="1800" kern="1200" dirty="0"/>
        </a:p>
      </dsp:txBody>
      <dsp:txXfrm>
        <a:off x="0" y="1754349"/>
        <a:ext cx="6300560" cy="505168"/>
      </dsp:txXfrm>
    </dsp:sp>
    <dsp:sp modelId="{481BC176-3E87-4BD3-A1D9-7B109E30D749}">
      <dsp:nvSpPr>
        <dsp:cNvPr id="0" name=""/>
        <dsp:cNvSpPr/>
      </dsp:nvSpPr>
      <dsp:spPr>
        <a:xfrm>
          <a:off x="0" y="2259518"/>
          <a:ext cx="6300560" cy="403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rPr>
            <a:t>29. 4. 2021</a:t>
          </a:r>
          <a:r>
            <a:rPr lang="cs-CZ" sz="18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+mn-cs"/>
            </a:rPr>
            <a:t>: doc. Knecht, dr. Kratochvíl </a:t>
          </a:r>
        </a:p>
      </dsp:txBody>
      <dsp:txXfrm>
        <a:off x="19678" y="2279196"/>
        <a:ext cx="6261204" cy="363745"/>
      </dsp:txXfrm>
    </dsp:sp>
    <dsp:sp modelId="{61B0D328-6823-45BA-B6CD-C2F5F36A8851}">
      <dsp:nvSpPr>
        <dsp:cNvPr id="0" name=""/>
        <dsp:cNvSpPr/>
      </dsp:nvSpPr>
      <dsp:spPr>
        <a:xfrm>
          <a:off x="0" y="2662619"/>
          <a:ext cx="6300560" cy="505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3" tIns="22860" rIns="128016" bIns="22860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cs-CZ" sz="1800" kern="1200" dirty="0">
              <a:solidFill>
                <a:srgbClr val="0000DC"/>
              </a:solidFill>
              <a:latin typeface="Arial" panose="020B0604020202020204" pitchFamily="34" charset="0"/>
              <a:ea typeface="+mn-ea"/>
              <a:cs typeface="+mn-cs"/>
            </a:rPr>
            <a:t>Současná etická úskalí při volbě vhodného časopisu k publikování</a:t>
          </a:r>
        </a:p>
      </dsp:txBody>
      <dsp:txXfrm>
        <a:off x="0" y="2662619"/>
        <a:ext cx="6300560" cy="505168"/>
      </dsp:txXfrm>
    </dsp:sp>
    <dsp:sp modelId="{4E1AE0A8-E689-4DDE-999F-36BA00545944}">
      <dsp:nvSpPr>
        <dsp:cNvPr id="0" name=""/>
        <dsp:cNvSpPr/>
      </dsp:nvSpPr>
      <dsp:spPr>
        <a:xfrm>
          <a:off x="0" y="3167788"/>
          <a:ext cx="6300560" cy="403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6. 5. 2021</a:t>
          </a:r>
          <a:r>
            <a:rPr lang="cs-CZ" sz="18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+mn-cs"/>
            </a:rPr>
            <a:t>: Mgr. Hromádková, Mgr. Hrubá </a:t>
          </a:r>
        </a:p>
      </dsp:txBody>
      <dsp:txXfrm>
        <a:off x="19678" y="3187466"/>
        <a:ext cx="6261204" cy="363745"/>
      </dsp:txXfrm>
    </dsp:sp>
    <dsp:sp modelId="{97ACEA7F-6E20-4273-AA54-6F9EF6D18CA0}">
      <dsp:nvSpPr>
        <dsp:cNvPr id="0" name=""/>
        <dsp:cNvSpPr/>
      </dsp:nvSpPr>
      <dsp:spPr>
        <a:xfrm>
          <a:off x="0" y="3570890"/>
          <a:ext cx="6300560" cy="272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Open Science na MU</a:t>
          </a:r>
        </a:p>
      </dsp:txBody>
      <dsp:txXfrm>
        <a:off x="0" y="3570890"/>
        <a:ext cx="6300560" cy="2723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E3833-8BA1-40FC-9063-9C82CF80F6A5}">
      <dsp:nvSpPr>
        <dsp:cNvPr id="0" name=""/>
        <dsp:cNvSpPr/>
      </dsp:nvSpPr>
      <dsp:spPr>
        <a:xfrm>
          <a:off x="0" y="457"/>
          <a:ext cx="7229064" cy="438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16. 3. 2021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prof.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Fasora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 </a:t>
          </a:r>
        </a:p>
      </dsp:txBody>
      <dsp:txXfrm>
        <a:off x="21407" y="21864"/>
        <a:ext cx="7186250" cy="395707"/>
      </dsp:txXfrm>
    </dsp:sp>
    <dsp:sp modelId="{D0665F01-3615-467F-B441-339FDAA87080}">
      <dsp:nvSpPr>
        <dsp:cNvPr id="0" name=""/>
        <dsp:cNvSpPr/>
      </dsp:nvSpPr>
      <dsp:spPr>
        <a:xfrm>
          <a:off x="0" y="438979"/>
          <a:ext cx="7229064" cy="571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523" tIns="22860" rIns="128016" bIns="22860" numCol="1" spcCol="1270" anchor="t" anchorCtr="0">
          <a:noAutofit/>
        </a:bodyPr>
        <a:lstStyle/>
        <a:p>
          <a:pPr marL="0" lvl="1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Středoevropská univerzita na cestě od Humboldta k akademickému kapitalismu  </a:t>
          </a:r>
          <a:endParaRPr lang="cs-CZ" sz="1800" kern="1200" dirty="0"/>
        </a:p>
      </dsp:txBody>
      <dsp:txXfrm>
        <a:off x="0" y="438979"/>
        <a:ext cx="7229064" cy="571675"/>
      </dsp:txXfrm>
    </dsp:sp>
    <dsp:sp modelId="{7B249D4D-A706-4254-9367-60D2C7C01B6A}">
      <dsp:nvSpPr>
        <dsp:cNvPr id="0" name=""/>
        <dsp:cNvSpPr/>
      </dsp:nvSpPr>
      <dsp:spPr>
        <a:xfrm>
          <a:off x="0" y="1010655"/>
          <a:ext cx="7229064" cy="438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14. 4. 2021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: prof. Lužný </a:t>
          </a:r>
        </a:p>
      </dsp:txBody>
      <dsp:txXfrm>
        <a:off x="21407" y="1032062"/>
        <a:ext cx="7186250" cy="395707"/>
      </dsp:txXfrm>
    </dsp:sp>
    <dsp:sp modelId="{0EE80C9A-70E4-4CB8-B474-E5ACCC19F71B}">
      <dsp:nvSpPr>
        <dsp:cNvPr id="0" name=""/>
        <dsp:cNvSpPr/>
      </dsp:nvSpPr>
      <dsp:spPr>
        <a:xfrm>
          <a:off x="0" y="1449176"/>
          <a:ext cx="7229064" cy="837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523" tIns="22860" rIns="128016" bIns="22860" numCol="1" spcCol="1270" anchor="t" anchorCtr="0">
          <a:noAutofit/>
        </a:bodyPr>
        <a:lstStyle/>
        <a:p>
          <a:pPr marL="0" lvl="1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Bílá kniha terciálního vzdělávání po 15 letech - k jedné nepovedené (či neprovedené?) reformě. Bílá </a:t>
          </a:r>
          <a:r>
            <a:rPr lang="cs-CZ" sz="1800" kern="1200" dirty="0">
              <a:solidFill>
                <a:srgbClr val="0000DC"/>
              </a:solidFill>
              <a:latin typeface="Arial"/>
              <a:ea typeface="+mn-ea"/>
              <a:cs typeface="+mn-cs"/>
            </a:rPr>
            <a:t>kniha vzdělávání po 15 letech - k jedné </a:t>
          </a:r>
          <a:r>
            <a:rPr lang="cs-CZ" sz="1800" kern="1200" dirty="0">
              <a:solidFill>
                <a:schemeClr val="tx2"/>
              </a:solidFill>
            </a:rPr>
            <a:t>nepovedené (či neprovedené?) reformě </a:t>
          </a:r>
          <a:endParaRPr lang="cs-CZ" sz="1800" kern="1200" dirty="0"/>
        </a:p>
      </dsp:txBody>
      <dsp:txXfrm>
        <a:off x="0" y="1449176"/>
        <a:ext cx="7229064" cy="837096"/>
      </dsp:txXfrm>
    </dsp:sp>
    <dsp:sp modelId="{22390CDE-E4AE-4FB6-8E32-20314FD76E9C}">
      <dsp:nvSpPr>
        <dsp:cNvPr id="0" name=""/>
        <dsp:cNvSpPr/>
      </dsp:nvSpPr>
      <dsp:spPr>
        <a:xfrm>
          <a:off x="0" y="2286273"/>
          <a:ext cx="7229064" cy="438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25. 5. 2021: </a:t>
          </a:r>
          <a:r>
            <a:rPr lang="cs-CZ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doc. </a:t>
          </a:r>
          <a:r>
            <a:rPr lang="cs-CZ" sz="1800" kern="1200" dirty="0" err="1">
              <a:solidFill>
                <a:srgbClr val="FFFFFF"/>
              </a:solidFill>
              <a:latin typeface="Arial"/>
              <a:ea typeface="+mn-ea"/>
              <a:cs typeface="+mn-cs"/>
            </a:rPr>
            <a:t>Wiegerová</a:t>
          </a:r>
          <a:endParaRPr lang="cs-CZ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1407" y="2307680"/>
        <a:ext cx="7186250" cy="395707"/>
      </dsp:txXfrm>
    </dsp:sp>
    <dsp:sp modelId="{2213706C-8DE2-4E20-A29A-EF3E16C30DDA}">
      <dsp:nvSpPr>
        <dsp:cNvPr id="0" name=""/>
        <dsp:cNvSpPr/>
      </dsp:nvSpPr>
      <dsp:spPr>
        <a:xfrm>
          <a:off x="0" y="2724794"/>
          <a:ext cx="7229064" cy="30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52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rPr>
            <a:t>Profesní plány a trajektorie mladých akademických pracovníků</a:t>
          </a:r>
          <a:endParaRPr lang="cs-CZ" sz="1800" kern="1200" dirty="0"/>
        </a:p>
      </dsp:txBody>
      <dsp:txXfrm>
        <a:off x="0" y="2724794"/>
        <a:ext cx="7229064" cy="306254"/>
      </dsp:txXfrm>
    </dsp:sp>
    <dsp:sp modelId="{481BC176-3E87-4BD3-A1D9-7B109E30D749}">
      <dsp:nvSpPr>
        <dsp:cNvPr id="0" name=""/>
        <dsp:cNvSpPr/>
      </dsp:nvSpPr>
      <dsp:spPr>
        <a:xfrm>
          <a:off x="0" y="3031049"/>
          <a:ext cx="7229064" cy="438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rPr>
            <a:t>2. 6. 2021</a:t>
          </a:r>
          <a:r>
            <a:rPr lang="cs-CZ" sz="1800" kern="12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+mn-cs"/>
            </a:rPr>
            <a:t>: prof. Hanuš </a:t>
          </a:r>
        </a:p>
      </dsp:txBody>
      <dsp:txXfrm>
        <a:off x="21407" y="3052456"/>
        <a:ext cx="7186250" cy="395707"/>
      </dsp:txXfrm>
    </dsp:sp>
    <dsp:sp modelId="{61B0D328-6823-45BA-B6CD-C2F5F36A8851}">
      <dsp:nvSpPr>
        <dsp:cNvPr id="0" name=""/>
        <dsp:cNvSpPr/>
      </dsp:nvSpPr>
      <dsp:spPr>
        <a:xfrm>
          <a:off x="0" y="3469571"/>
          <a:ext cx="7229064" cy="30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52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kern="1200" dirty="0">
              <a:solidFill>
                <a:schemeClr val="tx2"/>
              </a:solidFill>
            </a:rPr>
            <a:t>Idea univerzity z české perspektivy</a:t>
          </a:r>
        </a:p>
      </dsp:txBody>
      <dsp:txXfrm>
        <a:off x="0" y="3469571"/>
        <a:ext cx="7229064" cy="306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023CF-CC70-46E6-BCF9-B1C85A1AE1D0}">
      <dsp:nvSpPr>
        <dsp:cNvPr id="0" name=""/>
        <dsp:cNvSpPr/>
      </dsp:nvSpPr>
      <dsp:spPr>
        <a:xfrm>
          <a:off x="1228253" y="1352969"/>
          <a:ext cx="337268" cy="64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634" y="0"/>
              </a:lnTo>
              <a:lnTo>
                <a:pt x="168634" y="642660"/>
              </a:lnTo>
              <a:lnTo>
                <a:pt x="337268" y="642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378742" y="1656154"/>
        <a:ext cx="36289" cy="36289"/>
      </dsp:txXfrm>
    </dsp:sp>
    <dsp:sp modelId="{F5C6A10F-F338-4CEE-8F7B-050C1565D27A}">
      <dsp:nvSpPr>
        <dsp:cNvPr id="0" name=""/>
        <dsp:cNvSpPr/>
      </dsp:nvSpPr>
      <dsp:spPr>
        <a:xfrm>
          <a:off x="1228253" y="1307248"/>
          <a:ext cx="3372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726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388455" y="1344537"/>
        <a:ext cx="16863" cy="16863"/>
      </dsp:txXfrm>
    </dsp:sp>
    <dsp:sp modelId="{ABBB4FA3-0FB7-47EB-AC72-A5C2D4ECF0B6}">
      <dsp:nvSpPr>
        <dsp:cNvPr id="0" name=""/>
        <dsp:cNvSpPr/>
      </dsp:nvSpPr>
      <dsp:spPr>
        <a:xfrm>
          <a:off x="1228253" y="710308"/>
          <a:ext cx="337268" cy="642660"/>
        </a:xfrm>
        <a:custGeom>
          <a:avLst/>
          <a:gdLst/>
          <a:ahLst/>
          <a:cxnLst/>
          <a:rect l="0" t="0" r="0" b="0"/>
          <a:pathLst>
            <a:path>
              <a:moveTo>
                <a:pt x="0" y="642660"/>
              </a:moveTo>
              <a:lnTo>
                <a:pt x="168634" y="642660"/>
              </a:lnTo>
              <a:lnTo>
                <a:pt x="168634" y="0"/>
              </a:lnTo>
              <a:lnTo>
                <a:pt x="3372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378742" y="1013494"/>
        <a:ext cx="36289" cy="36289"/>
      </dsp:txXfrm>
    </dsp:sp>
    <dsp:sp modelId="{41DA816C-53E6-4D5C-B434-545384B7B26C}">
      <dsp:nvSpPr>
        <dsp:cNvPr id="0" name=""/>
        <dsp:cNvSpPr/>
      </dsp:nvSpPr>
      <dsp:spPr>
        <a:xfrm rot="16200000">
          <a:off x="-381779" y="1095904"/>
          <a:ext cx="2705938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univerzita</a:t>
          </a:r>
        </a:p>
      </dsp:txBody>
      <dsp:txXfrm>
        <a:off x="-381779" y="1095904"/>
        <a:ext cx="2705938" cy="514128"/>
      </dsp:txXfrm>
    </dsp:sp>
    <dsp:sp modelId="{45897490-662E-4084-A705-6C3DB17828BF}">
      <dsp:nvSpPr>
        <dsp:cNvPr id="0" name=""/>
        <dsp:cNvSpPr/>
      </dsp:nvSpPr>
      <dsp:spPr>
        <a:xfrm>
          <a:off x="1565521" y="453244"/>
          <a:ext cx="1686340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fakulta</a:t>
          </a:r>
        </a:p>
      </dsp:txBody>
      <dsp:txXfrm>
        <a:off x="1565521" y="453244"/>
        <a:ext cx="1686340" cy="514128"/>
      </dsp:txXfrm>
    </dsp:sp>
    <dsp:sp modelId="{B1B4460C-F069-43C5-8535-CCB688B2F363}">
      <dsp:nvSpPr>
        <dsp:cNvPr id="0" name=""/>
        <dsp:cNvSpPr/>
      </dsp:nvSpPr>
      <dsp:spPr>
        <a:xfrm>
          <a:off x="1565521" y="1095904"/>
          <a:ext cx="1686340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fakulta</a:t>
          </a:r>
        </a:p>
      </dsp:txBody>
      <dsp:txXfrm>
        <a:off x="1565521" y="1095904"/>
        <a:ext cx="1686340" cy="514128"/>
      </dsp:txXfrm>
    </dsp:sp>
    <dsp:sp modelId="{7DFAAFC7-6ABB-43AB-B1DC-DA63BC24342C}">
      <dsp:nvSpPr>
        <dsp:cNvPr id="0" name=""/>
        <dsp:cNvSpPr/>
      </dsp:nvSpPr>
      <dsp:spPr>
        <a:xfrm>
          <a:off x="1565521" y="1738565"/>
          <a:ext cx="1686340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institut</a:t>
          </a:r>
        </a:p>
      </dsp:txBody>
      <dsp:txXfrm>
        <a:off x="1565521" y="1738565"/>
        <a:ext cx="1686340" cy="51412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378E0-8943-4FC4-BE45-85069D926072}">
      <dsp:nvSpPr>
        <dsp:cNvPr id="0" name=""/>
        <dsp:cNvSpPr/>
      </dsp:nvSpPr>
      <dsp:spPr>
        <a:xfrm>
          <a:off x="4853097" y="5200370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8A5C1-19F1-47D8-8BDA-E558F6CAD792}">
      <dsp:nvSpPr>
        <dsp:cNvPr id="0" name=""/>
        <dsp:cNvSpPr/>
      </dsp:nvSpPr>
      <dsp:spPr>
        <a:xfrm>
          <a:off x="4641284" y="5296953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43BF7-AF24-464E-83E7-2BDD3A57261C}">
      <dsp:nvSpPr>
        <dsp:cNvPr id="0" name=""/>
        <dsp:cNvSpPr/>
      </dsp:nvSpPr>
      <dsp:spPr>
        <a:xfrm>
          <a:off x="4423207" y="5376466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DA0E6-0528-4923-8DE8-C85988A1594D}">
      <dsp:nvSpPr>
        <dsp:cNvPr id="0" name=""/>
        <dsp:cNvSpPr/>
      </dsp:nvSpPr>
      <dsp:spPr>
        <a:xfrm>
          <a:off x="4198867" y="5438459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F8A75-F588-409F-B4EC-E8320E1AD4BA}">
      <dsp:nvSpPr>
        <dsp:cNvPr id="0" name=""/>
        <dsp:cNvSpPr/>
      </dsp:nvSpPr>
      <dsp:spPr>
        <a:xfrm>
          <a:off x="5843268" y="4393565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13103-B368-40D5-9B6C-30F7B9802C77}">
      <dsp:nvSpPr>
        <dsp:cNvPr id="0" name=""/>
        <dsp:cNvSpPr/>
      </dsp:nvSpPr>
      <dsp:spPr>
        <a:xfrm>
          <a:off x="6408104" y="3209860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50786-BBC3-476C-81FD-9C7E47CD5638}">
      <dsp:nvSpPr>
        <dsp:cNvPr id="0" name=""/>
        <dsp:cNvSpPr/>
      </dsp:nvSpPr>
      <dsp:spPr>
        <a:xfrm>
          <a:off x="6255507" y="1732813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F82E7-5B04-4658-8801-E7F009FAD042}">
      <dsp:nvSpPr>
        <dsp:cNvPr id="0" name=""/>
        <dsp:cNvSpPr/>
      </dsp:nvSpPr>
      <dsp:spPr>
        <a:xfrm>
          <a:off x="6391022" y="1636679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2F8D3-CB49-4368-A505-F2654EC15C0F}">
      <dsp:nvSpPr>
        <dsp:cNvPr id="0" name=""/>
        <dsp:cNvSpPr/>
      </dsp:nvSpPr>
      <dsp:spPr>
        <a:xfrm>
          <a:off x="6526537" y="1540545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66330-0051-491B-9FD0-9DC55C76AB77}">
      <dsp:nvSpPr>
        <dsp:cNvPr id="0" name=""/>
        <dsp:cNvSpPr/>
      </dsp:nvSpPr>
      <dsp:spPr>
        <a:xfrm>
          <a:off x="6662052" y="1636679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CE3DA-3B81-44B9-B39D-C8215FC31BD6}">
      <dsp:nvSpPr>
        <dsp:cNvPr id="0" name=""/>
        <dsp:cNvSpPr/>
      </dsp:nvSpPr>
      <dsp:spPr>
        <a:xfrm>
          <a:off x="6798137" y="1732813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F9BB9-3F5F-4BA5-A750-689FE2882B7C}">
      <dsp:nvSpPr>
        <dsp:cNvPr id="0" name=""/>
        <dsp:cNvSpPr/>
      </dsp:nvSpPr>
      <dsp:spPr>
        <a:xfrm>
          <a:off x="6526537" y="1743594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6F808-D15C-4226-8685-91A6F888C498}">
      <dsp:nvSpPr>
        <dsp:cNvPr id="0" name=""/>
        <dsp:cNvSpPr/>
      </dsp:nvSpPr>
      <dsp:spPr>
        <a:xfrm>
          <a:off x="6526537" y="1946643"/>
          <a:ext cx="95088" cy="95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E6D8D-1C7E-428D-B649-FB6550AB1394}">
      <dsp:nvSpPr>
        <dsp:cNvPr id="0" name=""/>
        <dsp:cNvSpPr/>
      </dsp:nvSpPr>
      <dsp:spPr>
        <a:xfrm>
          <a:off x="3438101" y="5792481"/>
          <a:ext cx="3783090" cy="1211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7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Podpora informačních a komunikačních kanálů </a:t>
          </a:r>
        </a:p>
      </dsp:txBody>
      <dsp:txXfrm>
        <a:off x="3497228" y="5851608"/>
        <a:ext cx="3664836" cy="1092974"/>
      </dsp:txXfrm>
    </dsp:sp>
    <dsp:sp modelId="{36E4E52D-6525-426D-895C-88D0A75C4683}">
      <dsp:nvSpPr>
        <dsp:cNvPr id="0" name=""/>
        <dsp:cNvSpPr/>
      </dsp:nvSpPr>
      <dsp:spPr>
        <a:xfrm>
          <a:off x="3089124" y="5090911"/>
          <a:ext cx="949174" cy="94920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8C462-37CA-450E-B9B6-9BB9AF514BF9}">
      <dsp:nvSpPr>
        <dsp:cNvPr id="0" name=""/>
        <dsp:cNvSpPr/>
      </dsp:nvSpPr>
      <dsp:spPr>
        <a:xfrm>
          <a:off x="5722050" y="4570099"/>
          <a:ext cx="3783090" cy="1211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7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Pojmenování dalších oblastí podpory začínajícím výzkumníkům a navržení s tím souvisejících nástrojů</a:t>
          </a:r>
        </a:p>
      </dsp:txBody>
      <dsp:txXfrm>
        <a:off x="5781177" y="4629226"/>
        <a:ext cx="3664836" cy="1092974"/>
      </dsp:txXfrm>
    </dsp:sp>
    <dsp:sp modelId="{CE196A86-3E1F-45FF-BA1A-BC4A71BD958A}">
      <dsp:nvSpPr>
        <dsp:cNvPr id="0" name=""/>
        <dsp:cNvSpPr/>
      </dsp:nvSpPr>
      <dsp:spPr>
        <a:xfrm>
          <a:off x="4926548" y="4428306"/>
          <a:ext cx="949174" cy="94920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B6020-BC42-4078-9B6B-6FDCC014C92F}">
      <dsp:nvSpPr>
        <dsp:cNvPr id="0" name=""/>
        <dsp:cNvSpPr/>
      </dsp:nvSpPr>
      <dsp:spPr>
        <a:xfrm>
          <a:off x="6529857" y="3261522"/>
          <a:ext cx="3783090" cy="1211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7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Rozvíjení mentoringového systému pro začínající výzkumníky </a:t>
          </a:r>
        </a:p>
      </dsp:txBody>
      <dsp:txXfrm>
        <a:off x="6588984" y="3320649"/>
        <a:ext cx="3664836" cy="1092974"/>
      </dsp:txXfrm>
    </dsp:sp>
    <dsp:sp modelId="{E940657F-2015-409A-B41A-91ABFE390E07}">
      <dsp:nvSpPr>
        <dsp:cNvPr id="0" name=""/>
        <dsp:cNvSpPr/>
      </dsp:nvSpPr>
      <dsp:spPr>
        <a:xfrm>
          <a:off x="5708892" y="3383412"/>
          <a:ext cx="949174" cy="94920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B38EA-69FB-4F74-822F-7A97E4FC3679}">
      <dsp:nvSpPr>
        <dsp:cNvPr id="0" name=""/>
        <dsp:cNvSpPr/>
      </dsp:nvSpPr>
      <dsp:spPr>
        <a:xfrm>
          <a:off x="6858707" y="1892808"/>
          <a:ext cx="3783090" cy="1211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7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Podpora fakultní komunity začínajících výzkumníků </a:t>
          </a:r>
        </a:p>
      </dsp:txBody>
      <dsp:txXfrm>
        <a:off x="6917834" y="1951935"/>
        <a:ext cx="3664836" cy="1092974"/>
      </dsp:txXfrm>
    </dsp:sp>
    <dsp:sp modelId="{B027F394-CDF1-4186-B504-9DFC3E69098E}">
      <dsp:nvSpPr>
        <dsp:cNvPr id="0" name=""/>
        <dsp:cNvSpPr/>
      </dsp:nvSpPr>
      <dsp:spPr>
        <a:xfrm>
          <a:off x="6052234" y="2138613"/>
          <a:ext cx="949174" cy="94920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023CF-CC70-46E6-BCF9-B1C85A1AE1D0}">
      <dsp:nvSpPr>
        <dsp:cNvPr id="0" name=""/>
        <dsp:cNvSpPr/>
      </dsp:nvSpPr>
      <dsp:spPr>
        <a:xfrm>
          <a:off x="1030116" y="1352969"/>
          <a:ext cx="337268" cy="64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634" y="0"/>
              </a:lnTo>
              <a:lnTo>
                <a:pt x="168634" y="642660"/>
              </a:lnTo>
              <a:lnTo>
                <a:pt x="337268" y="642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180605" y="1656154"/>
        <a:ext cx="36289" cy="36289"/>
      </dsp:txXfrm>
    </dsp:sp>
    <dsp:sp modelId="{F5C6A10F-F338-4CEE-8F7B-050C1565D27A}">
      <dsp:nvSpPr>
        <dsp:cNvPr id="0" name=""/>
        <dsp:cNvSpPr/>
      </dsp:nvSpPr>
      <dsp:spPr>
        <a:xfrm>
          <a:off x="1030116" y="1307248"/>
          <a:ext cx="3372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726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190318" y="1344537"/>
        <a:ext cx="16863" cy="16863"/>
      </dsp:txXfrm>
    </dsp:sp>
    <dsp:sp modelId="{ABBB4FA3-0FB7-47EB-AC72-A5C2D4ECF0B6}">
      <dsp:nvSpPr>
        <dsp:cNvPr id="0" name=""/>
        <dsp:cNvSpPr/>
      </dsp:nvSpPr>
      <dsp:spPr>
        <a:xfrm>
          <a:off x="1030116" y="710308"/>
          <a:ext cx="337268" cy="642660"/>
        </a:xfrm>
        <a:custGeom>
          <a:avLst/>
          <a:gdLst/>
          <a:ahLst/>
          <a:cxnLst/>
          <a:rect l="0" t="0" r="0" b="0"/>
          <a:pathLst>
            <a:path>
              <a:moveTo>
                <a:pt x="0" y="642660"/>
              </a:moveTo>
              <a:lnTo>
                <a:pt x="168634" y="642660"/>
              </a:lnTo>
              <a:lnTo>
                <a:pt x="168634" y="0"/>
              </a:lnTo>
              <a:lnTo>
                <a:pt x="3372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180605" y="1013494"/>
        <a:ext cx="36289" cy="36289"/>
      </dsp:txXfrm>
    </dsp:sp>
    <dsp:sp modelId="{41DA816C-53E6-4D5C-B434-545384B7B26C}">
      <dsp:nvSpPr>
        <dsp:cNvPr id="0" name=""/>
        <dsp:cNvSpPr/>
      </dsp:nvSpPr>
      <dsp:spPr>
        <a:xfrm rot="16200000">
          <a:off x="-579916" y="1095904"/>
          <a:ext cx="2705938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univerzita</a:t>
          </a:r>
        </a:p>
      </dsp:txBody>
      <dsp:txXfrm>
        <a:off x="-579916" y="1095904"/>
        <a:ext cx="2705938" cy="514128"/>
      </dsp:txXfrm>
    </dsp:sp>
    <dsp:sp modelId="{45897490-662E-4084-A705-6C3DB17828BF}">
      <dsp:nvSpPr>
        <dsp:cNvPr id="0" name=""/>
        <dsp:cNvSpPr/>
      </dsp:nvSpPr>
      <dsp:spPr>
        <a:xfrm>
          <a:off x="1367384" y="453244"/>
          <a:ext cx="1686340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fakulta</a:t>
          </a:r>
        </a:p>
      </dsp:txBody>
      <dsp:txXfrm>
        <a:off x="1367384" y="453244"/>
        <a:ext cx="1686340" cy="514128"/>
      </dsp:txXfrm>
    </dsp:sp>
    <dsp:sp modelId="{B1B4460C-F069-43C5-8535-CCB688B2F363}">
      <dsp:nvSpPr>
        <dsp:cNvPr id="0" name=""/>
        <dsp:cNvSpPr/>
      </dsp:nvSpPr>
      <dsp:spPr>
        <a:xfrm>
          <a:off x="1367384" y="1095904"/>
          <a:ext cx="1686340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fakulta</a:t>
          </a:r>
        </a:p>
      </dsp:txBody>
      <dsp:txXfrm>
        <a:off x="1367384" y="1095904"/>
        <a:ext cx="1686340" cy="514128"/>
      </dsp:txXfrm>
    </dsp:sp>
    <dsp:sp modelId="{7DFAAFC7-6ABB-43AB-B1DC-DA63BC24342C}">
      <dsp:nvSpPr>
        <dsp:cNvPr id="0" name=""/>
        <dsp:cNvSpPr/>
      </dsp:nvSpPr>
      <dsp:spPr>
        <a:xfrm>
          <a:off x="1367384" y="1738565"/>
          <a:ext cx="1686340" cy="51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institut</a:t>
          </a:r>
        </a:p>
      </dsp:txBody>
      <dsp:txXfrm>
        <a:off x="1367384" y="1738565"/>
        <a:ext cx="1686340" cy="514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BADA0-FF7B-4934-A5D5-DDEC7D160FA9}">
      <dsp:nvSpPr>
        <dsp:cNvPr id="0" name=""/>
        <dsp:cNvSpPr/>
      </dsp:nvSpPr>
      <dsp:spPr>
        <a:xfrm>
          <a:off x="1963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1963" y="265946"/>
        <a:ext cx="1062850" cy="637710"/>
      </dsp:txXfrm>
    </dsp:sp>
    <dsp:sp modelId="{78F438D1-A601-4963-8E27-A270139AF0ED}">
      <dsp:nvSpPr>
        <dsp:cNvPr id="0" name=""/>
        <dsp:cNvSpPr/>
      </dsp:nvSpPr>
      <dsp:spPr>
        <a:xfrm>
          <a:off x="1171098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1171098" y="265946"/>
        <a:ext cx="1062850" cy="637710"/>
      </dsp:txXfrm>
    </dsp:sp>
    <dsp:sp modelId="{87767A9B-D187-4AEE-8BC8-00E670F740F2}">
      <dsp:nvSpPr>
        <dsp:cNvPr id="0" name=""/>
        <dsp:cNvSpPr/>
      </dsp:nvSpPr>
      <dsp:spPr>
        <a:xfrm>
          <a:off x="2358493" y="282163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2358493" y="282163"/>
        <a:ext cx="1062850" cy="637710"/>
      </dsp:txXfrm>
    </dsp:sp>
    <dsp:sp modelId="{37A797E5-FD60-4FEB-AA2A-AD8F4B87531A}">
      <dsp:nvSpPr>
        <dsp:cNvPr id="0" name=""/>
        <dsp:cNvSpPr/>
      </dsp:nvSpPr>
      <dsp:spPr>
        <a:xfrm>
          <a:off x="3509369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3509369" y="265946"/>
        <a:ext cx="1062850" cy="637710"/>
      </dsp:txXfrm>
    </dsp:sp>
    <dsp:sp modelId="{3D8E886D-ED22-4FE6-8752-B6E0857A85DE}">
      <dsp:nvSpPr>
        <dsp:cNvPr id="0" name=""/>
        <dsp:cNvSpPr/>
      </dsp:nvSpPr>
      <dsp:spPr>
        <a:xfrm>
          <a:off x="4678504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4678504" y="265946"/>
        <a:ext cx="1062850" cy="637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BADA0-FF7B-4934-A5D5-DDEC7D160FA9}">
      <dsp:nvSpPr>
        <dsp:cNvPr id="0" name=""/>
        <dsp:cNvSpPr/>
      </dsp:nvSpPr>
      <dsp:spPr>
        <a:xfrm>
          <a:off x="1963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1963" y="265946"/>
        <a:ext cx="1062850" cy="637710"/>
      </dsp:txXfrm>
    </dsp:sp>
    <dsp:sp modelId="{78F438D1-A601-4963-8E27-A270139AF0ED}">
      <dsp:nvSpPr>
        <dsp:cNvPr id="0" name=""/>
        <dsp:cNvSpPr/>
      </dsp:nvSpPr>
      <dsp:spPr>
        <a:xfrm>
          <a:off x="1171098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1171098" y="265946"/>
        <a:ext cx="1062850" cy="637710"/>
      </dsp:txXfrm>
    </dsp:sp>
    <dsp:sp modelId="{87767A9B-D187-4AEE-8BC8-00E670F740F2}">
      <dsp:nvSpPr>
        <dsp:cNvPr id="0" name=""/>
        <dsp:cNvSpPr/>
      </dsp:nvSpPr>
      <dsp:spPr>
        <a:xfrm>
          <a:off x="2358493" y="282163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2358493" y="282163"/>
        <a:ext cx="1062850" cy="637710"/>
      </dsp:txXfrm>
    </dsp:sp>
    <dsp:sp modelId="{37A797E5-FD60-4FEB-AA2A-AD8F4B87531A}">
      <dsp:nvSpPr>
        <dsp:cNvPr id="0" name=""/>
        <dsp:cNvSpPr/>
      </dsp:nvSpPr>
      <dsp:spPr>
        <a:xfrm>
          <a:off x="3509369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3509369" y="265946"/>
        <a:ext cx="1062850" cy="637710"/>
      </dsp:txXfrm>
    </dsp:sp>
    <dsp:sp modelId="{3D8E886D-ED22-4FE6-8752-B6E0857A85DE}">
      <dsp:nvSpPr>
        <dsp:cNvPr id="0" name=""/>
        <dsp:cNvSpPr/>
      </dsp:nvSpPr>
      <dsp:spPr>
        <a:xfrm>
          <a:off x="4678504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4678504" y="265946"/>
        <a:ext cx="1062850" cy="637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BADA0-FF7B-4934-A5D5-DDEC7D160FA9}">
      <dsp:nvSpPr>
        <dsp:cNvPr id="0" name=""/>
        <dsp:cNvSpPr/>
      </dsp:nvSpPr>
      <dsp:spPr>
        <a:xfrm>
          <a:off x="1975" y="330753"/>
          <a:ext cx="1069607" cy="641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Studijní obor</a:t>
          </a:r>
        </a:p>
      </dsp:txBody>
      <dsp:txXfrm>
        <a:off x="1975" y="330753"/>
        <a:ext cx="1069607" cy="641764"/>
      </dsp:txXfrm>
    </dsp:sp>
    <dsp:sp modelId="{78F438D1-A601-4963-8E27-A270139AF0ED}">
      <dsp:nvSpPr>
        <dsp:cNvPr id="0" name=""/>
        <dsp:cNvSpPr/>
      </dsp:nvSpPr>
      <dsp:spPr>
        <a:xfrm>
          <a:off x="1178544" y="330753"/>
          <a:ext cx="1069607" cy="641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Studijní obor</a:t>
          </a:r>
        </a:p>
      </dsp:txBody>
      <dsp:txXfrm>
        <a:off x="1178544" y="330753"/>
        <a:ext cx="1069607" cy="641764"/>
      </dsp:txXfrm>
    </dsp:sp>
    <dsp:sp modelId="{87767A9B-D187-4AEE-8BC8-00E670F740F2}">
      <dsp:nvSpPr>
        <dsp:cNvPr id="0" name=""/>
        <dsp:cNvSpPr/>
      </dsp:nvSpPr>
      <dsp:spPr>
        <a:xfrm>
          <a:off x="2355112" y="330753"/>
          <a:ext cx="1069607" cy="641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Studijní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obor</a:t>
          </a:r>
        </a:p>
      </dsp:txBody>
      <dsp:txXfrm>
        <a:off x="2355112" y="330753"/>
        <a:ext cx="1069607" cy="641764"/>
      </dsp:txXfrm>
    </dsp:sp>
    <dsp:sp modelId="{37A797E5-FD60-4FEB-AA2A-AD8F4B87531A}">
      <dsp:nvSpPr>
        <dsp:cNvPr id="0" name=""/>
        <dsp:cNvSpPr/>
      </dsp:nvSpPr>
      <dsp:spPr>
        <a:xfrm>
          <a:off x="3531681" y="330753"/>
          <a:ext cx="1069607" cy="641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Studijní obor</a:t>
          </a:r>
        </a:p>
      </dsp:txBody>
      <dsp:txXfrm>
        <a:off x="3531681" y="330753"/>
        <a:ext cx="1069607" cy="641764"/>
      </dsp:txXfrm>
    </dsp:sp>
    <dsp:sp modelId="{3D8E886D-ED22-4FE6-8752-B6E0857A85DE}">
      <dsp:nvSpPr>
        <dsp:cNvPr id="0" name=""/>
        <dsp:cNvSpPr/>
      </dsp:nvSpPr>
      <dsp:spPr>
        <a:xfrm>
          <a:off x="4708249" y="330753"/>
          <a:ext cx="1069607" cy="641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Studijní obor</a:t>
          </a:r>
        </a:p>
      </dsp:txBody>
      <dsp:txXfrm>
        <a:off x="4708249" y="330753"/>
        <a:ext cx="1069607" cy="6417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BADA0-FF7B-4934-A5D5-DDEC7D160FA9}">
      <dsp:nvSpPr>
        <dsp:cNvPr id="0" name=""/>
        <dsp:cNvSpPr/>
      </dsp:nvSpPr>
      <dsp:spPr>
        <a:xfrm>
          <a:off x="1963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1963" y="265946"/>
        <a:ext cx="1062850" cy="637710"/>
      </dsp:txXfrm>
    </dsp:sp>
    <dsp:sp modelId="{78F438D1-A601-4963-8E27-A270139AF0ED}">
      <dsp:nvSpPr>
        <dsp:cNvPr id="0" name=""/>
        <dsp:cNvSpPr/>
      </dsp:nvSpPr>
      <dsp:spPr>
        <a:xfrm>
          <a:off x="1171098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1171098" y="265946"/>
        <a:ext cx="1062850" cy="637710"/>
      </dsp:txXfrm>
    </dsp:sp>
    <dsp:sp modelId="{87767A9B-D187-4AEE-8BC8-00E670F740F2}">
      <dsp:nvSpPr>
        <dsp:cNvPr id="0" name=""/>
        <dsp:cNvSpPr/>
      </dsp:nvSpPr>
      <dsp:spPr>
        <a:xfrm>
          <a:off x="2358493" y="282163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2358493" y="282163"/>
        <a:ext cx="1062850" cy="637710"/>
      </dsp:txXfrm>
    </dsp:sp>
    <dsp:sp modelId="{37A797E5-FD60-4FEB-AA2A-AD8F4B87531A}">
      <dsp:nvSpPr>
        <dsp:cNvPr id="0" name=""/>
        <dsp:cNvSpPr/>
      </dsp:nvSpPr>
      <dsp:spPr>
        <a:xfrm>
          <a:off x="3509369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3509369" y="265946"/>
        <a:ext cx="1062850" cy="637710"/>
      </dsp:txXfrm>
    </dsp:sp>
    <dsp:sp modelId="{3D8E886D-ED22-4FE6-8752-B6E0857A85DE}">
      <dsp:nvSpPr>
        <dsp:cNvPr id="0" name=""/>
        <dsp:cNvSpPr/>
      </dsp:nvSpPr>
      <dsp:spPr>
        <a:xfrm>
          <a:off x="4678504" y="265946"/>
          <a:ext cx="1062850" cy="637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Studijní obor</a:t>
          </a:r>
        </a:p>
      </dsp:txBody>
      <dsp:txXfrm>
        <a:off x="4678504" y="265946"/>
        <a:ext cx="1062850" cy="6377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355D-1DF5-49B7-AF66-80D96190BE8E}">
      <dsp:nvSpPr>
        <dsp:cNvPr id="0" name=""/>
        <dsp:cNvSpPr/>
      </dsp:nvSpPr>
      <dsp:spPr>
        <a:xfrm>
          <a:off x="743625" y="1048328"/>
          <a:ext cx="10135788" cy="38468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/>
        </a:p>
      </dsp:txBody>
      <dsp:txXfrm>
        <a:off x="754892" y="1059595"/>
        <a:ext cx="10113254" cy="362150"/>
      </dsp:txXfrm>
    </dsp:sp>
    <dsp:sp modelId="{1C0936E0-6FED-4D37-BC05-729FE9342EBA}">
      <dsp:nvSpPr>
        <dsp:cNvPr id="0" name=""/>
        <dsp:cNvSpPr/>
      </dsp:nvSpPr>
      <dsp:spPr>
        <a:xfrm>
          <a:off x="575973" y="1433013"/>
          <a:ext cx="5235546" cy="306845"/>
        </a:xfrm>
        <a:custGeom>
          <a:avLst/>
          <a:gdLst/>
          <a:ahLst/>
          <a:cxnLst/>
          <a:rect l="0" t="0" r="0" b="0"/>
          <a:pathLst>
            <a:path>
              <a:moveTo>
                <a:pt x="5235546" y="0"/>
              </a:moveTo>
              <a:lnTo>
                <a:pt x="5235546" y="153422"/>
              </a:lnTo>
              <a:lnTo>
                <a:pt x="0" y="153422"/>
              </a:lnTo>
              <a:lnTo>
                <a:pt x="0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2D874-C487-4121-B443-6FE72F750A8B}">
      <dsp:nvSpPr>
        <dsp:cNvPr id="0" name=""/>
        <dsp:cNvSpPr/>
      </dsp:nvSpPr>
      <dsp:spPr>
        <a:xfrm>
          <a:off x="638" y="1739858"/>
          <a:ext cx="1150669" cy="141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Didaktika cizího jazyka </a:t>
          </a:r>
        </a:p>
      </dsp:txBody>
      <dsp:txXfrm>
        <a:off x="34340" y="1773560"/>
        <a:ext cx="1083265" cy="1351893"/>
      </dsp:txXfrm>
    </dsp:sp>
    <dsp:sp modelId="{33CA5BDC-5C77-4FFE-8897-2BF78C188E87}">
      <dsp:nvSpPr>
        <dsp:cNvPr id="0" name=""/>
        <dsp:cNvSpPr/>
      </dsp:nvSpPr>
      <dsp:spPr>
        <a:xfrm>
          <a:off x="2071843" y="1433013"/>
          <a:ext cx="3739676" cy="306845"/>
        </a:xfrm>
        <a:custGeom>
          <a:avLst/>
          <a:gdLst/>
          <a:ahLst/>
          <a:cxnLst/>
          <a:rect l="0" t="0" r="0" b="0"/>
          <a:pathLst>
            <a:path>
              <a:moveTo>
                <a:pt x="3739676" y="0"/>
              </a:moveTo>
              <a:lnTo>
                <a:pt x="3739676" y="153422"/>
              </a:lnTo>
              <a:lnTo>
                <a:pt x="0" y="153422"/>
              </a:lnTo>
              <a:lnTo>
                <a:pt x="0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2DBAC-1C14-46D9-B016-3B62511BDC48}">
      <dsp:nvSpPr>
        <dsp:cNvPr id="0" name=""/>
        <dsp:cNvSpPr/>
      </dsp:nvSpPr>
      <dsp:spPr>
        <a:xfrm>
          <a:off x="1496508" y="1739858"/>
          <a:ext cx="1150669" cy="141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Didaktika geografie</a:t>
          </a:r>
          <a:endParaRPr lang="cs-CZ" sz="1600" b="0" kern="1200" dirty="0"/>
        </a:p>
      </dsp:txBody>
      <dsp:txXfrm>
        <a:off x="1530210" y="1773560"/>
        <a:ext cx="1083265" cy="1351893"/>
      </dsp:txXfrm>
    </dsp:sp>
    <dsp:sp modelId="{367BFEBB-6B50-415A-8F01-9FF2C8EA9A54}">
      <dsp:nvSpPr>
        <dsp:cNvPr id="0" name=""/>
        <dsp:cNvSpPr/>
      </dsp:nvSpPr>
      <dsp:spPr>
        <a:xfrm>
          <a:off x="3567714" y="1433013"/>
          <a:ext cx="2243805" cy="306845"/>
        </a:xfrm>
        <a:custGeom>
          <a:avLst/>
          <a:gdLst/>
          <a:ahLst/>
          <a:cxnLst/>
          <a:rect l="0" t="0" r="0" b="0"/>
          <a:pathLst>
            <a:path>
              <a:moveTo>
                <a:pt x="2243805" y="0"/>
              </a:moveTo>
              <a:lnTo>
                <a:pt x="2243805" y="153422"/>
              </a:lnTo>
              <a:lnTo>
                <a:pt x="0" y="153422"/>
              </a:lnTo>
              <a:lnTo>
                <a:pt x="0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91F5D-6ED9-4B4B-A6BC-BC7B9B42B5DC}">
      <dsp:nvSpPr>
        <dsp:cNvPr id="0" name=""/>
        <dsp:cNvSpPr/>
      </dsp:nvSpPr>
      <dsp:spPr>
        <a:xfrm>
          <a:off x="2992379" y="1739858"/>
          <a:ext cx="1150669" cy="1454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Hudební teorie a </a:t>
          </a:r>
          <a:r>
            <a:rPr lang="cs-CZ" sz="1600" b="0" i="0" kern="1200" dirty="0" err="1"/>
            <a:t>peda-gogika</a:t>
          </a:r>
          <a:endParaRPr lang="cs-CZ" sz="1600" b="0" kern="1200" dirty="0"/>
        </a:p>
      </dsp:txBody>
      <dsp:txXfrm>
        <a:off x="3026081" y="1773560"/>
        <a:ext cx="1083265" cy="1387333"/>
      </dsp:txXfrm>
    </dsp:sp>
    <dsp:sp modelId="{6BB74224-F989-4D3C-BBA3-3B57E6D57CA1}">
      <dsp:nvSpPr>
        <dsp:cNvPr id="0" name=""/>
        <dsp:cNvSpPr/>
      </dsp:nvSpPr>
      <dsp:spPr>
        <a:xfrm>
          <a:off x="5063584" y="1433013"/>
          <a:ext cx="747935" cy="297985"/>
        </a:xfrm>
        <a:custGeom>
          <a:avLst/>
          <a:gdLst/>
          <a:ahLst/>
          <a:cxnLst/>
          <a:rect l="0" t="0" r="0" b="0"/>
          <a:pathLst>
            <a:path>
              <a:moveTo>
                <a:pt x="747935" y="0"/>
              </a:moveTo>
              <a:lnTo>
                <a:pt x="747935" y="148992"/>
              </a:lnTo>
              <a:lnTo>
                <a:pt x="0" y="148992"/>
              </a:lnTo>
              <a:lnTo>
                <a:pt x="0" y="2979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97B91-55AB-444E-B65D-7D824E6AEE94}">
      <dsp:nvSpPr>
        <dsp:cNvPr id="0" name=""/>
        <dsp:cNvSpPr/>
      </dsp:nvSpPr>
      <dsp:spPr>
        <a:xfrm>
          <a:off x="4488249" y="1730998"/>
          <a:ext cx="1150669" cy="1468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Jazyková a literární </a:t>
          </a:r>
          <a:r>
            <a:rPr lang="cs-CZ" sz="1600" b="0" i="0" kern="1200" dirty="0" err="1"/>
            <a:t>komuni-kace</a:t>
          </a:r>
          <a:endParaRPr lang="cs-CZ" sz="1600" b="0" i="0" kern="1200" dirty="0"/>
        </a:p>
      </dsp:txBody>
      <dsp:txXfrm>
        <a:off x="4521951" y="1764700"/>
        <a:ext cx="1083265" cy="1401448"/>
      </dsp:txXfrm>
    </dsp:sp>
    <dsp:sp modelId="{76AEA347-C36D-4EF3-A230-95A7071C2DFD}">
      <dsp:nvSpPr>
        <dsp:cNvPr id="0" name=""/>
        <dsp:cNvSpPr/>
      </dsp:nvSpPr>
      <dsp:spPr>
        <a:xfrm>
          <a:off x="5811520" y="1433013"/>
          <a:ext cx="747935" cy="30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22"/>
              </a:lnTo>
              <a:lnTo>
                <a:pt x="747935" y="153422"/>
              </a:lnTo>
              <a:lnTo>
                <a:pt x="747935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2029-2EBD-4805-9965-2B66AF8EF0F7}">
      <dsp:nvSpPr>
        <dsp:cNvPr id="0" name=""/>
        <dsp:cNvSpPr/>
      </dsp:nvSpPr>
      <dsp:spPr>
        <a:xfrm>
          <a:off x="5984120" y="1739858"/>
          <a:ext cx="1150669" cy="1431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Sociální </a:t>
          </a:r>
          <a:r>
            <a:rPr lang="cs-CZ" sz="1600" kern="1200" dirty="0" err="1"/>
            <a:t>pedago-gika</a:t>
          </a:r>
          <a:r>
            <a:rPr lang="cs-CZ" sz="1600" kern="1200" dirty="0"/>
            <a:t> </a:t>
          </a:r>
        </a:p>
      </dsp:txBody>
      <dsp:txXfrm>
        <a:off x="6017822" y="1773560"/>
        <a:ext cx="1083265" cy="1364504"/>
      </dsp:txXfrm>
    </dsp:sp>
    <dsp:sp modelId="{DC47CC7A-2EAA-4938-9514-BAD74D103AD5}">
      <dsp:nvSpPr>
        <dsp:cNvPr id="0" name=""/>
        <dsp:cNvSpPr/>
      </dsp:nvSpPr>
      <dsp:spPr>
        <a:xfrm>
          <a:off x="5811520" y="1433013"/>
          <a:ext cx="2243805" cy="30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22"/>
              </a:lnTo>
              <a:lnTo>
                <a:pt x="2243805" y="153422"/>
              </a:lnTo>
              <a:lnTo>
                <a:pt x="2243805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3B366-E459-483D-92B3-EA595F866070}">
      <dsp:nvSpPr>
        <dsp:cNvPr id="0" name=""/>
        <dsp:cNvSpPr/>
      </dsp:nvSpPr>
      <dsp:spPr>
        <a:xfrm>
          <a:off x="7479990" y="1739858"/>
          <a:ext cx="1150669" cy="1436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Speciální </a:t>
          </a:r>
          <a:r>
            <a:rPr lang="cs-CZ" sz="1600" b="0" i="0" kern="1200" dirty="0" err="1"/>
            <a:t>pedago-gika</a:t>
          </a:r>
          <a:endParaRPr lang="cs-CZ" sz="1600" b="0" i="0" kern="1200" dirty="0"/>
        </a:p>
      </dsp:txBody>
      <dsp:txXfrm>
        <a:off x="7513692" y="1773560"/>
        <a:ext cx="1083265" cy="1369460"/>
      </dsp:txXfrm>
    </dsp:sp>
    <dsp:sp modelId="{78097771-F816-4D5C-AF5B-AAFD8EBB0348}">
      <dsp:nvSpPr>
        <dsp:cNvPr id="0" name=""/>
        <dsp:cNvSpPr/>
      </dsp:nvSpPr>
      <dsp:spPr>
        <a:xfrm>
          <a:off x="5811520" y="1433013"/>
          <a:ext cx="3739676" cy="30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22"/>
              </a:lnTo>
              <a:lnTo>
                <a:pt x="3739676" y="153422"/>
              </a:lnTo>
              <a:lnTo>
                <a:pt x="3739676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57A2F-164D-4949-BE41-4F9935224480}">
      <dsp:nvSpPr>
        <dsp:cNvPr id="0" name=""/>
        <dsp:cNvSpPr/>
      </dsp:nvSpPr>
      <dsp:spPr>
        <a:xfrm>
          <a:off x="8975861" y="1739858"/>
          <a:ext cx="1150669" cy="1419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Školní </a:t>
          </a:r>
          <a:r>
            <a:rPr lang="cs-CZ" sz="1600" b="0" i="0" kern="1200" dirty="0" err="1"/>
            <a:t>pedago-gika</a:t>
          </a:r>
          <a:endParaRPr lang="cs-CZ" sz="1600" b="0" i="0" kern="1200" dirty="0"/>
        </a:p>
      </dsp:txBody>
      <dsp:txXfrm>
        <a:off x="9009563" y="1773560"/>
        <a:ext cx="1083265" cy="1351739"/>
      </dsp:txXfrm>
    </dsp:sp>
    <dsp:sp modelId="{BD83FCD2-A7AE-4494-9752-4F4B35ED715F}">
      <dsp:nvSpPr>
        <dsp:cNvPr id="0" name=""/>
        <dsp:cNvSpPr/>
      </dsp:nvSpPr>
      <dsp:spPr>
        <a:xfrm>
          <a:off x="5811520" y="1433013"/>
          <a:ext cx="5235546" cy="30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22"/>
              </a:lnTo>
              <a:lnTo>
                <a:pt x="5235546" y="153422"/>
              </a:lnTo>
              <a:lnTo>
                <a:pt x="5235546" y="306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1B766-C22C-4EE7-956C-88DD6ADDFE9C}">
      <dsp:nvSpPr>
        <dsp:cNvPr id="0" name=""/>
        <dsp:cNvSpPr/>
      </dsp:nvSpPr>
      <dsp:spPr>
        <a:xfrm>
          <a:off x="10471731" y="1739858"/>
          <a:ext cx="1150669" cy="1436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Teorie výtvarné a galerijní </a:t>
          </a:r>
          <a:r>
            <a:rPr lang="cs-CZ" sz="1600" b="0" i="0" kern="1200" dirty="0" err="1"/>
            <a:t>pedago-giky</a:t>
          </a:r>
          <a:endParaRPr lang="cs-CZ" sz="1600" b="0" i="0" kern="1200" dirty="0"/>
        </a:p>
      </dsp:txBody>
      <dsp:txXfrm>
        <a:off x="10505433" y="1773560"/>
        <a:ext cx="1083265" cy="13694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2355D-1DF5-49B7-AF66-80D96190BE8E}">
      <dsp:nvSpPr>
        <dsp:cNvPr id="0" name=""/>
        <dsp:cNvSpPr/>
      </dsp:nvSpPr>
      <dsp:spPr>
        <a:xfrm>
          <a:off x="0" y="883276"/>
          <a:ext cx="11623037" cy="441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/>
        </a:p>
      </dsp:txBody>
      <dsp:txXfrm>
        <a:off x="12920" y="896196"/>
        <a:ext cx="11597197" cy="41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97500" y="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97500" y="651510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95296" y="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765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3257550"/>
            <a:ext cx="7620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95296" y="6513910"/>
            <a:ext cx="4127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1.emf"/><Relationship Id="rId12" Type="http://schemas.microsoft.com/office/2007/relationships/diagramDrawing" Target="../diagrams/drawing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7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7.jpe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13D07E6D-4FD8-4C2A-BBED-A769C974CD01}"/>
              </a:ext>
            </a:extLst>
          </p:cNvPr>
          <p:cNvSpPr/>
          <p:nvPr/>
        </p:nvSpPr>
        <p:spPr bwMode="auto">
          <a:xfrm>
            <a:off x="203200" y="233680"/>
            <a:ext cx="2032000" cy="1432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53B04A-E3B3-5946-B4CB-3F70202E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329571"/>
            <a:ext cx="11361600" cy="24499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k-SK" sz="4800" dirty="0" err="1">
                <a:solidFill>
                  <a:srgbClr val="0000DC"/>
                </a:solidFill>
              </a:rPr>
              <a:t>Otevření</a:t>
            </a:r>
            <a:r>
              <a:rPr lang="sk-SK" sz="4800" dirty="0">
                <a:solidFill>
                  <a:srgbClr val="0000DC"/>
                </a:solidFill>
              </a:rPr>
              <a:t> (Post)doktorandské školy </a:t>
            </a:r>
            <a:br>
              <a:rPr lang="sk-SK" sz="4800" dirty="0">
                <a:solidFill>
                  <a:srgbClr val="0000DC"/>
                </a:solidFill>
              </a:rPr>
            </a:br>
            <a:r>
              <a:rPr lang="sk-SK" sz="4800" dirty="0">
                <a:solidFill>
                  <a:srgbClr val="0000DC"/>
                </a:solidFill>
              </a:rPr>
              <a:t>na Pedagogické </a:t>
            </a:r>
            <a:r>
              <a:rPr lang="cs-CZ" sz="4800" dirty="0">
                <a:solidFill>
                  <a:srgbClr val="0000DC"/>
                </a:solidFill>
              </a:rPr>
              <a:t>fakultě</a:t>
            </a:r>
            <a:r>
              <a:rPr lang="sk-SK" sz="4800" dirty="0">
                <a:solidFill>
                  <a:srgbClr val="0000DC"/>
                </a:solidFill>
              </a:rPr>
              <a:t> </a:t>
            </a:r>
            <a:r>
              <a:rPr lang="sk-SK" sz="4800" dirty="0" err="1">
                <a:solidFill>
                  <a:srgbClr val="0000DC"/>
                </a:solidFill>
              </a:rPr>
              <a:t>Masarykovy</a:t>
            </a:r>
            <a:r>
              <a:rPr lang="sk-SK" sz="4800" dirty="0">
                <a:solidFill>
                  <a:srgbClr val="0000DC"/>
                </a:solidFill>
              </a:rPr>
              <a:t> univerzity v </a:t>
            </a:r>
            <a:r>
              <a:rPr lang="sk-SK" sz="4800" dirty="0" err="1">
                <a:solidFill>
                  <a:srgbClr val="0000DC"/>
                </a:solidFill>
              </a:rPr>
              <a:t>Brně</a:t>
            </a:r>
            <a:r>
              <a:rPr lang="sk-SK" sz="4800" dirty="0">
                <a:solidFill>
                  <a:srgbClr val="0000DC"/>
                </a:solidFill>
              </a:rPr>
              <a:t> </a:t>
            </a:r>
            <a:br>
              <a:rPr lang="sk-SK" sz="4800" dirty="0">
                <a:solidFill>
                  <a:srgbClr val="0000DC"/>
                </a:solidFill>
              </a:rPr>
            </a:br>
            <a:r>
              <a:rPr lang="cs-CZ" sz="1600" dirty="0">
                <a:solidFill>
                  <a:srgbClr val="0000DC"/>
                </a:solidFill>
              </a:rPr>
              <a:t>Implementace aktivit HR </a:t>
            </a:r>
            <a:r>
              <a:rPr lang="cs-CZ" sz="1600" dirty="0" err="1">
                <a:solidFill>
                  <a:srgbClr val="0000DC"/>
                </a:solidFill>
              </a:rPr>
              <a:t>Award</a:t>
            </a:r>
            <a:br>
              <a:rPr lang="cs-CZ" sz="1600" dirty="0">
                <a:solidFill>
                  <a:srgbClr val="0000DC"/>
                </a:solidFill>
              </a:rPr>
            </a:br>
            <a:br>
              <a:rPr lang="cs-CZ" sz="1600" dirty="0">
                <a:solidFill>
                  <a:srgbClr val="0000DC"/>
                </a:solidFill>
              </a:rPr>
            </a:br>
            <a:br>
              <a:rPr lang="cs-CZ" sz="1600" dirty="0">
                <a:solidFill>
                  <a:srgbClr val="0000DC"/>
                </a:solidFill>
              </a:rPr>
            </a:br>
            <a:br>
              <a:rPr lang="cs-CZ" sz="1600" dirty="0">
                <a:solidFill>
                  <a:srgbClr val="0000DC"/>
                </a:solidFill>
              </a:rPr>
            </a:br>
            <a:br>
              <a:rPr lang="sk-SK" sz="4800" dirty="0">
                <a:solidFill>
                  <a:srgbClr val="0000DC"/>
                </a:solidFill>
              </a:rPr>
            </a:br>
            <a:r>
              <a:rPr lang="sk-SK" sz="2800" dirty="0">
                <a:solidFill>
                  <a:srgbClr val="0000DC"/>
                </a:solidFill>
              </a:rPr>
              <a:t>11. 2. 2021</a:t>
            </a:r>
            <a:br>
              <a:rPr lang="sk-SK" sz="2800" dirty="0">
                <a:solidFill>
                  <a:srgbClr val="0000DC"/>
                </a:solidFill>
              </a:rPr>
            </a:br>
            <a:r>
              <a:rPr lang="sk-SK" sz="2800" dirty="0">
                <a:solidFill>
                  <a:srgbClr val="0000DC"/>
                </a:solidFill>
              </a:rPr>
              <a:t>13:30 – 15:30</a:t>
            </a:r>
            <a:br>
              <a:rPr lang="sk-SK" sz="2800" dirty="0">
                <a:solidFill>
                  <a:srgbClr val="0000DC"/>
                </a:solidFill>
              </a:rPr>
            </a:br>
            <a:r>
              <a:rPr lang="sk-SK" sz="2800" dirty="0">
                <a:solidFill>
                  <a:srgbClr val="0000DC"/>
                </a:solidFill>
              </a:rPr>
              <a:t>online</a:t>
            </a:r>
            <a:endParaRPr lang="sk-SK" sz="4800" dirty="0">
              <a:solidFill>
                <a:srgbClr val="0000DC"/>
              </a:solidFill>
              <a:highlight>
                <a:srgbClr val="FFFF00"/>
              </a:highlight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51A3CC1-B5FA-4466-93C5-A4DB9603B607}"/>
              </a:ext>
            </a:extLst>
          </p:cNvPr>
          <p:cNvSpPr txBox="1"/>
          <p:nvPr/>
        </p:nvSpPr>
        <p:spPr>
          <a:xfrm>
            <a:off x="5577840" y="6106160"/>
            <a:ext cx="6291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ktivita je podpořena z operačního programu Výzkum, vývoj a vzdělávání v rámci projektu ROZVOJ LIDSKÝCH ZDROJŮ A DALŠÍCH STRATEGICKÝCH OBLASTÍ PRO PODPORU VÝZKUMU NA MU (HR4MUII) CZ.02.2.69/0.0/0.0/18_054/0014703.</a:t>
            </a:r>
            <a:endParaRPr lang="cs-CZ" sz="1000" b="1" dirty="0">
              <a:latin typeface="+mn-lt"/>
            </a:endParaRP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B62EB18D-D18C-45BC-944D-1463C64D6A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57369"/>
            <a:ext cx="3959360" cy="1048514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5330AECB-08DF-46A5-9EF4-0E3766C8B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0" y="5327979"/>
            <a:ext cx="6482080" cy="81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6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54709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koncept: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621BF0-1B7F-4FE0-A950-5393821DA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49" y="1577598"/>
            <a:ext cx="6840031" cy="39038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k-SK" sz="2200" b="1" dirty="0"/>
              <a:t>MŠMT: Strategický </a:t>
            </a:r>
            <a:r>
              <a:rPr lang="sk-SK" sz="2200" b="1" dirty="0" err="1"/>
              <a:t>záměr</a:t>
            </a:r>
            <a:r>
              <a:rPr lang="sk-SK" sz="2200" b="1" dirty="0"/>
              <a:t> ministerstva pro </a:t>
            </a:r>
            <a:r>
              <a:rPr lang="sk-SK" sz="2200" b="1" dirty="0" err="1"/>
              <a:t>oblast</a:t>
            </a:r>
            <a:r>
              <a:rPr lang="sk-SK" sz="2200" b="1" dirty="0"/>
              <a:t> vysokých </a:t>
            </a:r>
            <a:r>
              <a:rPr lang="sk-SK" sz="2200" b="1" dirty="0" err="1"/>
              <a:t>škol</a:t>
            </a:r>
            <a:r>
              <a:rPr lang="sk-SK" sz="2200" b="1" dirty="0"/>
              <a:t> na období od roku 2021 </a:t>
            </a:r>
            <a:endParaRPr lang="sk-SK" sz="2200" dirty="0">
              <a:latin typeface="Century Gothic" panose="020B0502020202020204" pitchFamily="34" charset="0"/>
            </a:endParaRPr>
          </a:p>
          <a:p>
            <a:pPr lvl="1" algn="just"/>
            <a:r>
              <a:rPr lang="cs-CZ" sz="2200" dirty="0">
                <a:ea typeface="+mn-ea"/>
                <a:cs typeface="+mn-cs"/>
              </a:rPr>
              <a:t>Cíl III. Zvýšit efektivitu a kvalitu doktorského studia</a:t>
            </a:r>
          </a:p>
          <a:p>
            <a:pPr lvl="1" algn="just"/>
            <a:r>
              <a:rPr lang="cs-CZ" sz="2200" dirty="0">
                <a:ea typeface="+mn-ea"/>
                <a:cs typeface="+mn-cs"/>
              </a:rPr>
              <a:t>Operační cíl 3.D Zlepšovat podmínky pro úspěšné studium, včetně podpory slaďování studia a rodinného života, a posilovat sociální integraci doktorandů</a:t>
            </a:r>
            <a:r>
              <a:rPr lang="sk-SK" sz="2200" dirty="0">
                <a:ea typeface="+mn-ea"/>
                <a:cs typeface="+mn-cs"/>
              </a:rPr>
              <a:t> </a:t>
            </a:r>
          </a:p>
          <a:p>
            <a:pPr marL="538163" lvl="2"/>
            <a:endParaRPr lang="cs-CZ" sz="2000" dirty="0">
              <a:ea typeface="+mn-ea"/>
              <a:cs typeface="+mn-cs"/>
            </a:endParaRPr>
          </a:p>
          <a:p>
            <a:pPr marL="720725" lvl="1" indent="-396875">
              <a:buNone/>
            </a:pPr>
            <a:r>
              <a:rPr lang="sk-SK" sz="2400" dirty="0">
                <a:latin typeface="Century Gothic" panose="020B0502020202020204" pitchFamily="34" charset="0"/>
              </a:rPr>
              <a:t>→ </a:t>
            </a:r>
            <a:r>
              <a:rPr lang="cs-CZ" sz="2400" b="1" dirty="0">
                <a:ea typeface="+mn-ea"/>
                <a:cs typeface="+mn-cs"/>
              </a:rPr>
              <a:t>rozvoj podpůrných služeb pro doktorandy ve formě „</a:t>
            </a:r>
            <a:r>
              <a:rPr lang="cs-CZ" sz="2400" b="1" dirty="0" err="1">
                <a:ea typeface="+mn-ea"/>
                <a:cs typeface="+mn-cs"/>
              </a:rPr>
              <a:t>doctoral</a:t>
            </a:r>
            <a:r>
              <a:rPr lang="cs-CZ" sz="2400" b="1" dirty="0">
                <a:ea typeface="+mn-ea"/>
                <a:cs typeface="+mn-cs"/>
              </a:rPr>
              <a:t> </a:t>
            </a:r>
            <a:r>
              <a:rPr lang="cs-CZ" sz="2400" b="1" dirty="0" err="1">
                <a:ea typeface="+mn-ea"/>
                <a:cs typeface="+mn-cs"/>
              </a:rPr>
              <a:t>schools</a:t>
            </a:r>
            <a:r>
              <a:rPr lang="cs-CZ" sz="2400" b="1" dirty="0">
                <a:ea typeface="+mn-ea"/>
                <a:cs typeface="+mn-cs"/>
              </a:rPr>
              <a:t>“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ECF9FF2-848D-480E-BF8D-E6B86092F8DB}"/>
              </a:ext>
            </a:extLst>
          </p:cNvPr>
          <p:cNvSpPr txBox="1"/>
          <p:nvPr/>
        </p:nvSpPr>
        <p:spPr>
          <a:xfrm>
            <a:off x="5636941" y="2971800"/>
            <a:ext cx="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cs-CZ" sz="2800" dirty="0" err="1"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C5DCEB-1F70-4CDC-96C9-309809203C5E}"/>
              </a:ext>
            </a:extLst>
          </p:cNvPr>
          <p:cNvSpPr txBox="1"/>
          <p:nvPr/>
        </p:nvSpPr>
        <p:spPr>
          <a:xfrm>
            <a:off x="7223759" y="1658878"/>
            <a:ext cx="462273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4375" lvl="3"/>
            <a:r>
              <a:rPr lang="cs-CZ" sz="2000" i="1" dirty="0">
                <a:latin typeface="+mn-lt"/>
              </a:rPr>
              <a:t>„Zvýšení stipendií doktorských studentů napomůže zvýšení jejich úspěšnosti ve studiu, </a:t>
            </a:r>
          </a:p>
          <a:p>
            <a:pPr marL="714375" lvl="3"/>
            <a:r>
              <a:rPr lang="cs-CZ" sz="2000" i="1" dirty="0">
                <a:latin typeface="+mn-lt"/>
              </a:rPr>
              <a:t>ale jeho efekt bude jen omezený, pokud nebude doprovázeno dalšími opatřeními a podpůrnými službami, které posílí sociální </a:t>
            </a:r>
          </a:p>
          <a:p>
            <a:pPr marL="714375" lvl="3"/>
            <a:r>
              <a:rPr lang="cs-CZ" sz="2000" i="1" dirty="0">
                <a:latin typeface="+mn-lt"/>
              </a:rPr>
              <a:t>a akademickou integraci doktorandů, lépe vymezí jejich postavení v rámci vysoké školy […].“ (MŠMT, 2020, s. 41)</a:t>
            </a:r>
          </a:p>
        </p:txBody>
      </p:sp>
    </p:spTree>
    <p:extLst>
      <p:ext uri="{BB962C8B-B14F-4D97-AF65-F5344CB8AC3E}">
        <p14:creationId xmlns:p14="http://schemas.microsoft.com/office/powerpoint/2010/main" val="299344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BBDF92-2062-4346-BE8C-E106735CFE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936427-8E5E-4E98-8EAA-DB337889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58267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koncept: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715140-6170-4551-ACF2-0E996B2F8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718002"/>
            <a:ext cx="5019040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Oblasti podpory: 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Administrativa,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výzkumné činnosti 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kariérní služby, 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psychologická podpora, 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mentoring v osobní rovině,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…</a:t>
            </a:r>
            <a:endParaRPr lang="cs-CZ" sz="2200" dirty="0"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endParaRPr lang="cs-CZ" sz="2200" dirty="0"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endParaRPr lang="cs-CZ" sz="2200" dirty="0">
              <a:ea typeface="+mn-ea"/>
              <a:cs typeface="+mn-cs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/>
              <a:t>Zdroj: </a:t>
            </a:r>
            <a:r>
              <a:rPr lang="cs-CZ" sz="1400" dirty="0">
                <a:ea typeface="+mn-ea"/>
                <a:cs typeface="+mn-cs"/>
              </a:rPr>
              <a:t>MŠMT(2020). </a:t>
            </a:r>
            <a:r>
              <a:rPr lang="sk-SK" sz="1400" dirty="0"/>
              <a:t>Strategický </a:t>
            </a:r>
            <a:r>
              <a:rPr lang="sk-SK" sz="1400" dirty="0" err="1"/>
              <a:t>záměr</a:t>
            </a:r>
            <a:r>
              <a:rPr lang="sk-SK" sz="1400" dirty="0"/>
              <a:t> ministerstva pro </a:t>
            </a:r>
            <a:r>
              <a:rPr lang="sk-SK" sz="1400" dirty="0" err="1"/>
              <a:t>oblast</a:t>
            </a:r>
            <a:r>
              <a:rPr lang="sk-SK" sz="1400" dirty="0"/>
              <a:t> vysokých </a:t>
            </a:r>
            <a:r>
              <a:rPr lang="sk-SK" sz="1400" dirty="0" err="1"/>
              <a:t>škol</a:t>
            </a:r>
            <a:r>
              <a:rPr lang="sk-SK" sz="1400" dirty="0"/>
              <a:t> na období od roku 2021</a:t>
            </a:r>
            <a:r>
              <a:rPr lang="cs-CZ" sz="1400" dirty="0">
                <a:ea typeface="+mn-ea"/>
                <a:cs typeface="+mn-cs"/>
              </a:rPr>
              <a:t>, s. 41</a:t>
            </a:r>
            <a:endParaRPr lang="cs-CZ" sz="1400" dirty="0"/>
          </a:p>
          <a:p>
            <a:pPr marL="72000" indent="0">
              <a:lnSpc>
                <a:spcPct val="100000"/>
              </a:lnSpc>
              <a:buNone/>
            </a:pPr>
            <a:endParaRPr lang="cs-CZ" sz="220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3F600B-5BD0-49F6-BC97-2BB32A1A12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BACBE5FA-16C8-4CC8-AA4D-0B6CC4492312}"/>
              </a:ext>
            </a:extLst>
          </p:cNvPr>
          <p:cNvSpPr txBox="1">
            <a:spLocks/>
          </p:cNvSpPr>
          <p:nvPr/>
        </p:nvSpPr>
        <p:spPr>
          <a:xfrm>
            <a:off x="666000" y="2718002"/>
            <a:ext cx="47664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ea typeface="+mn-ea"/>
                <a:cs typeface="+mn-cs"/>
              </a:rPr>
              <a:t>Úloha „</a:t>
            </a:r>
            <a:r>
              <a:rPr lang="cs-CZ" sz="2400" b="1" dirty="0" err="1">
                <a:ea typeface="+mn-ea"/>
                <a:cs typeface="+mn-cs"/>
              </a:rPr>
              <a:t>doctoral</a:t>
            </a:r>
            <a:r>
              <a:rPr lang="cs-CZ" sz="2400" b="1" dirty="0">
                <a:ea typeface="+mn-ea"/>
                <a:cs typeface="+mn-cs"/>
              </a:rPr>
              <a:t> </a:t>
            </a:r>
            <a:r>
              <a:rPr lang="cs-CZ" sz="2400" b="1" dirty="0" err="1">
                <a:ea typeface="+mn-ea"/>
                <a:cs typeface="+mn-cs"/>
              </a:rPr>
              <a:t>schools</a:t>
            </a:r>
            <a:r>
              <a:rPr lang="cs-CZ" sz="2400" b="1" dirty="0">
                <a:ea typeface="+mn-ea"/>
                <a:cs typeface="+mn-cs"/>
              </a:rPr>
              <a:t>“ v ČR: 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Sociální integrace doktorandů,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ea typeface="+mn-ea"/>
                <a:cs typeface="+mn-cs"/>
              </a:rPr>
              <a:t>posílení interdisciplinární spolupráce a vytvoření zázemí </a:t>
            </a:r>
          </a:p>
          <a:p>
            <a:pPr marL="263525" indent="0">
              <a:lnSpc>
                <a:spcPct val="100000"/>
              </a:lnSpc>
              <a:buNone/>
            </a:pPr>
            <a:r>
              <a:rPr lang="cs-CZ" sz="2200" dirty="0">
                <a:ea typeface="+mn-ea"/>
                <a:cs typeface="+mn-cs"/>
              </a:rPr>
              <a:t>pro rozvoj kompetencí společných pro doktorandy napříč disciplínami, relevantních pro vzdělávací činnost a budoucí uplatnění ve výzkumném i nevýzkumném sektoru. </a:t>
            </a:r>
            <a:endParaRPr lang="cs-CZ" sz="2200" kern="0" dirty="0"/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200" kern="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7D984D6-9F45-4922-AFC8-528AEA4FC3BC}"/>
              </a:ext>
            </a:extLst>
          </p:cNvPr>
          <p:cNvSpPr txBox="1"/>
          <p:nvPr/>
        </p:nvSpPr>
        <p:spPr>
          <a:xfrm>
            <a:off x="666000" y="1416669"/>
            <a:ext cx="100273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7300"/>
                </a:solidFill>
                <a:latin typeface="+mn-lt"/>
              </a:rPr>
              <a:t>„</a:t>
            </a:r>
            <a:r>
              <a:rPr lang="cs-CZ" sz="2400" b="1" dirty="0" err="1">
                <a:solidFill>
                  <a:srgbClr val="FF7300"/>
                </a:solidFill>
                <a:latin typeface="+mn-lt"/>
              </a:rPr>
              <a:t>doctoral</a:t>
            </a:r>
            <a:r>
              <a:rPr lang="cs-CZ" sz="2400" b="1" dirty="0">
                <a:solidFill>
                  <a:srgbClr val="FF7300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rgbClr val="FF7300"/>
                </a:solidFill>
                <a:latin typeface="+mn-lt"/>
              </a:rPr>
              <a:t>schools</a:t>
            </a:r>
            <a:r>
              <a:rPr lang="cs-CZ" sz="2400" b="1" dirty="0">
                <a:solidFill>
                  <a:srgbClr val="FF7300"/>
                </a:solidFill>
                <a:latin typeface="+mn-lt"/>
              </a:rPr>
              <a:t>“ </a:t>
            </a:r>
            <a:r>
              <a:rPr lang="cs-CZ" sz="2200" dirty="0">
                <a:latin typeface="+mn-lt"/>
              </a:rPr>
              <a:t>= centralizovaná podpora pro doktorandy na úrovni fakulty či vysoké školy. </a:t>
            </a:r>
          </a:p>
          <a:p>
            <a:pPr algn="l"/>
            <a:endParaRPr lang="cs-CZ" sz="22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4405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67752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621BF0-1B7F-4FE0-A950-5393821DA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3134"/>
            <a:ext cx="10753200" cy="4139998"/>
          </a:xfrm>
        </p:spPr>
        <p:txBody>
          <a:bodyPr/>
          <a:lstStyle/>
          <a:p>
            <a:r>
              <a:rPr lang="cs-CZ" sz="2400" dirty="0"/>
              <a:t>Strategický záměr MU 2021–2028</a:t>
            </a:r>
          </a:p>
          <a:p>
            <a:pPr lvl="1" algn="just"/>
            <a:r>
              <a:rPr lang="cs-CZ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„Rozvoj konceptu </a:t>
            </a:r>
            <a:r>
              <a:rPr lang="cs-CZ" sz="24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doktorské školy</a:t>
            </a:r>
            <a:r>
              <a:rPr lang="cs-CZ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v podobě </a:t>
            </a:r>
            <a:r>
              <a:rPr lang="cs-CZ" sz="24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MUNI PhD Academia</a:t>
            </a:r>
            <a:r>
              <a:rPr lang="cs-CZ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formou celouniverzitních i fakultních aktivit s cílem zajišťování společných prvků studia (např. vzdělávání v přenositelných </a:t>
            </a:r>
            <a:r>
              <a:rPr lang="cs-CZ" sz="24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dovednostech, semináře pro sdílení poznatků, kurzy se zahraničními vědci apod.)“ </a:t>
            </a:r>
            <a:r>
              <a:rPr lang="cs-CZ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(Strategický záměr MU 2021</a:t>
            </a:r>
            <a:r>
              <a:rPr lang="cs-CZ" dirty="0"/>
              <a:t>–</a:t>
            </a:r>
            <a:r>
              <a:rPr lang="cs-CZ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2028, aktuální pracovní verze).</a:t>
            </a:r>
          </a:p>
          <a:p>
            <a:pPr lvl="1"/>
            <a:endParaRPr lang="cs-CZ" sz="2400" dirty="0"/>
          </a:p>
          <a:p>
            <a:pPr marL="72000" indent="0">
              <a:buNone/>
            </a:pPr>
            <a:r>
              <a:rPr lang="cs-CZ" sz="1800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BAF40C-26A4-4702-9101-A638873A46AD}"/>
              </a:ext>
            </a:extLst>
          </p:cNvPr>
          <p:cNvSpPr txBox="1"/>
          <p:nvPr/>
        </p:nvSpPr>
        <p:spPr>
          <a:xfrm>
            <a:off x="708849" y="1217787"/>
            <a:ext cx="4902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…na Masarykově univerzitě</a:t>
            </a:r>
          </a:p>
        </p:txBody>
      </p:sp>
    </p:spTree>
    <p:extLst>
      <p:ext uri="{BB962C8B-B14F-4D97-AF65-F5344CB8AC3E}">
        <p14:creationId xmlns:p14="http://schemas.microsoft.com/office/powerpoint/2010/main" val="278890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5279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621BF0-1B7F-4FE0-A950-5393821DA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1939"/>
            <a:ext cx="10364312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Je součástí implementace aktivit </a:t>
            </a:r>
            <a:r>
              <a:rPr lang="cs-CZ" sz="2400" dirty="0" err="1"/>
              <a:t>PdF</a:t>
            </a:r>
            <a:r>
              <a:rPr lang="cs-CZ" sz="2400" dirty="0"/>
              <a:t> MU v návaznosti na získání prestižního ocenění </a:t>
            </a:r>
            <a:r>
              <a:rPr lang="cs-CZ" sz="2400" b="1" dirty="0"/>
              <a:t>HR Excellence in </a:t>
            </a:r>
            <a:r>
              <a:rPr lang="cs-CZ" sz="2400" b="1" dirty="0" err="1"/>
              <a:t>Research</a:t>
            </a:r>
            <a:r>
              <a:rPr lang="cs-CZ" sz="2400" b="1" dirty="0"/>
              <a:t> </a:t>
            </a:r>
            <a:r>
              <a:rPr lang="cs-CZ" sz="2400" b="1" dirty="0" err="1"/>
              <a:t>Award</a:t>
            </a:r>
            <a:r>
              <a:rPr lang="cs-CZ" sz="2400" b="1" dirty="0"/>
              <a:t> </a:t>
            </a:r>
            <a:r>
              <a:rPr lang="cs-CZ" sz="2400" dirty="0"/>
              <a:t>(HR </a:t>
            </a:r>
            <a:r>
              <a:rPr lang="cs-CZ" sz="2400" dirty="0" err="1"/>
              <a:t>Award</a:t>
            </a:r>
            <a:r>
              <a:rPr lang="cs-CZ" sz="2400" dirty="0"/>
              <a:t>),  podpořeného projektem </a:t>
            </a:r>
            <a:r>
              <a:rPr lang="cs-CZ" sz="2400" b="1" dirty="0"/>
              <a:t>Rozvoj lidských zdrojů a dalších strategických oblastí pro podporu výzkumu na MU </a:t>
            </a:r>
            <a:r>
              <a:rPr lang="cs-CZ" sz="2400" dirty="0"/>
              <a:t>(HR4MUII).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lvl="1" algn="just"/>
            <a:r>
              <a:rPr lang="cs-CZ" i="1" dirty="0"/>
              <a:t>Zavázali jsme se k přijetí a sladění svých politik v oblasti lidských zdrojů s principy Evropské charty pro výzkumné pracovníky a Kodexu chování pro přijímání výzkumných pracovníků, které vedou k posílení a zkvalitnění pracovních podmínek.</a:t>
            </a:r>
          </a:p>
          <a:p>
            <a:endParaRPr lang="cs-CZ" sz="2400" dirty="0"/>
          </a:p>
          <a:p>
            <a:pPr marL="72000" indent="0">
              <a:buNone/>
            </a:pPr>
            <a:r>
              <a:rPr lang="cs-CZ" sz="1800" dirty="0"/>
              <a:t> </a:t>
            </a:r>
          </a:p>
        </p:txBody>
      </p:sp>
      <p:pic>
        <p:nvPicPr>
          <p:cNvPr id="6" name="Obrázek 5" descr="https://cdn.muni.cz/media/3201315/logolink_op_vvv_hor_barva_cz_crop.jpg?mode=crop&amp;center=0.5,0.5&amp;rnd=132239896400000000&amp;width=575">
            <a:extLst>
              <a:ext uri="{FF2B5EF4-FFF2-40B4-BE49-F238E27FC236}">
                <a16:creationId xmlns:a16="http://schemas.microsoft.com/office/drawing/2014/main" id="{22790D41-0AC8-4C43-8D98-097130573A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40" y="6004560"/>
            <a:ext cx="4455061" cy="7044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E745B68-A862-4F06-A725-53AD7A43A173}"/>
              </a:ext>
            </a:extLst>
          </p:cNvPr>
          <p:cNvSpPr txBox="1"/>
          <p:nvPr/>
        </p:nvSpPr>
        <p:spPr>
          <a:xfrm>
            <a:off x="708849" y="1217787"/>
            <a:ext cx="5200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…na Pedagogické fakultě MU</a:t>
            </a:r>
          </a:p>
        </p:txBody>
      </p:sp>
    </p:spTree>
    <p:extLst>
      <p:ext uri="{BB962C8B-B14F-4D97-AF65-F5344CB8AC3E}">
        <p14:creationId xmlns:p14="http://schemas.microsoft.com/office/powerpoint/2010/main" val="28022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5279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621BF0-1B7F-4FE0-A950-5393821DA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1939"/>
            <a:ext cx="10364312" cy="4139998"/>
          </a:xfrm>
        </p:spPr>
        <p:txBody>
          <a:bodyPr/>
          <a:lstStyle/>
          <a:p>
            <a:r>
              <a:rPr lang="cs-CZ" dirty="0"/>
              <a:t>Strategický záměr </a:t>
            </a:r>
            <a:r>
              <a:rPr lang="cs-CZ" dirty="0" err="1"/>
              <a:t>PdF</a:t>
            </a:r>
            <a:r>
              <a:rPr lang="cs-CZ" dirty="0"/>
              <a:t> MU 2021–2028</a:t>
            </a:r>
          </a:p>
          <a:p>
            <a:pPr lvl="1"/>
            <a:r>
              <a:rPr lang="cs-CZ" sz="2400" dirty="0" err="1">
                <a:latin typeface="Arial" panose="020B0604020202020204" pitchFamily="34" charset="0"/>
              </a:rPr>
              <a:t>PdF</a:t>
            </a:r>
            <a:r>
              <a:rPr lang="cs-CZ" sz="2400" dirty="0">
                <a:latin typeface="Arial" panose="020B0604020202020204" pitchFamily="34" charset="0"/>
              </a:rPr>
              <a:t> MU usiluje o „rozvoj (Post)doktorandské školy </a:t>
            </a:r>
            <a:r>
              <a:rPr lang="cs-CZ" sz="2400" dirty="0" err="1">
                <a:latin typeface="Arial" panose="020B0604020202020204" pitchFamily="34" charset="0"/>
              </a:rPr>
              <a:t>PdF</a:t>
            </a:r>
            <a:r>
              <a:rPr lang="cs-CZ" sz="2400" dirty="0">
                <a:latin typeface="Arial" panose="020B0604020202020204" pitchFamily="34" charset="0"/>
              </a:rPr>
              <a:t> MU s cílem zlepšit vzájemné propojení jednotlivých doktorských programů a podporovat ustavování širší komunity doktorandů a </a:t>
            </a:r>
            <a:r>
              <a:rPr lang="cs-CZ" sz="2400" dirty="0" err="1">
                <a:latin typeface="Arial" panose="020B0604020202020204" pitchFamily="34" charset="0"/>
              </a:rPr>
              <a:t>postdoktorandů</a:t>
            </a:r>
            <a:r>
              <a:rPr lang="cs-CZ" sz="2400" dirty="0">
                <a:latin typeface="Arial" panose="020B0604020202020204" pitchFamily="34" charset="0"/>
              </a:rPr>
              <a:t>.“ </a:t>
            </a:r>
            <a:r>
              <a:rPr lang="cs-CZ" dirty="0">
                <a:latin typeface="Arial" panose="020B0604020202020204" pitchFamily="34" charset="0"/>
              </a:rPr>
              <a:t>(Strategický záměr Pedagogické fakulty Masarykovy univerzity na léta </a:t>
            </a:r>
            <a:br>
              <a:rPr lang="cs-CZ" dirty="0">
                <a:latin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</a:rPr>
              <a:t>2021–2028, aktuální pracovní verze)</a:t>
            </a:r>
          </a:p>
          <a:p>
            <a:pPr lvl="1"/>
            <a:endParaRPr lang="cs-CZ" b="1" kern="0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/>
              <a:t>navázání na činnosti </a:t>
            </a:r>
            <a:r>
              <a:rPr lang="cs-CZ" b="1" dirty="0"/>
              <a:t>MUNI PhD Academia </a:t>
            </a:r>
          </a:p>
          <a:p>
            <a:pPr marL="72000" indent="0">
              <a:buNone/>
            </a:pPr>
            <a:r>
              <a:rPr lang="cs-CZ" sz="1800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E745B68-A862-4F06-A725-53AD7A43A173}"/>
              </a:ext>
            </a:extLst>
          </p:cNvPr>
          <p:cNvSpPr txBox="1"/>
          <p:nvPr/>
        </p:nvSpPr>
        <p:spPr>
          <a:xfrm>
            <a:off x="708849" y="1217787"/>
            <a:ext cx="5200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…na Pedagogické fakultě MU</a:t>
            </a:r>
          </a:p>
        </p:txBody>
      </p:sp>
    </p:spTree>
    <p:extLst>
      <p:ext uri="{BB962C8B-B14F-4D97-AF65-F5344CB8AC3E}">
        <p14:creationId xmlns:p14="http://schemas.microsoft.com/office/powerpoint/2010/main" val="159618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13D07E6D-4FD8-4C2A-BBED-A769C974CD01}"/>
              </a:ext>
            </a:extLst>
          </p:cNvPr>
          <p:cNvSpPr/>
          <p:nvPr/>
        </p:nvSpPr>
        <p:spPr bwMode="auto">
          <a:xfrm>
            <a:off x="203200" y="233680"/>
            <a:ext cx="2032000" cy="1432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D2B36675-463B-498D-A198-B651BF426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864"/>
            <a:ext cx="12259797" cy="324662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C6AC226-B2EA-4A78-A02C-4CFF09BCB9EE}"/>
              </a:ext>
            </a:extLst>
          </p:cNvPr>
          <p:cNvSpPr txBox="1"/>
          <p:nvPr/>
        </p:nvSpPr>
        <p:spPr>
          <a:xfrm>
            <a:off x="5709920" y="6163792"/>
            <a:ext cx="6291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ktivita je podpořena z operačního programu Výzkum, vývoj a vzdělávání v rámci projektu ROZVOJ LIDSKÝCH ZDROJŮ A DALŠÍCH STRATEGICKÝCH OBLASTÍ PRO PODPORU VÝZKUMU NA MU (HR4MUII) CZ.02.2.69/0.0/0.0/18_054/0014703.</a:t>
            </a:r>
            <a:endParaRPr lang="cs-CZ" sz="1000" b="1" dirty="0">
              <a:latin typeface="+mn-lt"/>
            </a:endParaRPr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106A8252-46F3-40BA-8343-73F83E8CD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20" y="5367690"/>
            <a:ext cx="6482080" cy="81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6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8B80C93-AD81-421A-B027-BC6EDBAEA1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480" y="1463040"/>
          <a:ext cx="11623040" cy="425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6508B9F6-5343-4C66-868C-3967BB1F497F}"/>
              </a:ext>
            </a:extLst>
          </p:cNvPr>
          <p:cNvSpPr/>
          <p:nvPr/>
        </p:nvSpPr>
        <p:spPr bwMode="auto">
          <a:xfrm>
            <a:off x="414000" y="1697020"/>
            <a:ext cx="11361440" cy="65024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842CA6B0-CB30-4105-976F-7470A5A84741}"/>
              </a:ext>
            </a:extLst>
          </p:cNvPr>
          <p:cNvGrpSpPr/>
          <p:nvPr/>
        </p:nvGrpSpPr>
        <p:grpSpPr>
          <a:xfrm>
            <a:off x="302437" y="2347260"/>
            <a:ext cx="11623037" cy="461149"/>
            <a:chOff x="1" y="889829"/>
            <a:chExt cx="11623037" cy="441129"/>
          </a:xfrm>
        </p:grpSpPr>
        <p:sp>
          <p:nvSpPr>
            <p:cNvPr id="9" name="Obdélník: se zakulacenými rohy 8">
              <a:extLst>
                <a:ext uri="{FF2B5EF4-FFF2-40B4-BE49-F238E27FC236}">
                  <a16:creationId xmlns:a16="http://schemas.microsoft.com/office/drawing/2014/main" id="{F3CD6C87-5C47-4844-AB8D-5B31C899A6F8}"/>
                </a:ext>
              </a:extLst>
            </p:cNvPr>
            <p:cNvSpPr/>
            <p:nvPr/>
          </p:nvSpPr>
          <p:spPr>
            <a:xfrm>
              <a:off x="1" y="889829"/>
              <a:ext cx="11623037" cy="441129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bdélník: se zakulacenými rohy 4">
              <a:extLst>
                <a:ext uri="{FF2B5EF4-FFF2-40B4-BE49-F238E27FC236}">
                  <a16:creationId xmlns:a16="http://schemas.microsoft.com/office/drawing/2014/main" id="{B25DEC10-9596-49B5-A896-77A41F23CCA5}"/>
                </a:ext>
              </a:extLst>
            </p:cNvPr>
            <p:cNvSpPr txBox="1"/>
            <p:nvPr/>
          </p:nvSpPr>
          <p:spPr>
            <a:xfrm>
              <a:off x="12921" y="902749"/>
              <a:ext cx="11597197" cy="41528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cs-CZ" sz="2800" kern="1200" dirty="0"/>
            </a:p>
          </p:txBody>
        </p:sp>
      </p:grpSp>
      <p:sp>
        <p:nvSpPr>
          <p:cNvPr id="17" name="Nadpis 3">
            <a:extLst>
              <a:ext uri="{FF2B5EF4-FFF2-40B4-BE49-F238E27FC236}">
                <a16:creationId xmlns:a16="http://schemas.microsoft.com/office/drawing/2014/main" id="{69F23C36-B2F2-4196-A3A9-F8EA59A2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866117" cy="451576"/>
          </a:xfrm>
        </p:spPr>
        <p:txBody>
          <a:bodyPr/>
          <a:lstStyle/>
          <a:p>
            <a:r>
              <a:rPr lang="cs-CZ" sz="3600" dirty="0"/>
              <a:t>(Post)doktorandská škola </a:t>
            </a:r>
            <a:r>
              <a:rPr lang="cs-CZ" sz="3600" dirty="0" err="1"/>
              <a:t>PdF</a:t>
            </a:r>
            <a:r>
              <a:rPr lang="cs-CZ" sz="3600" dirty="0"/>
              <a:t> MU: koncepce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AD97DBA-B0A8-4361-9AE3-9A13CE67E877}"/>
              </a:ext>
            </a:extLst>
          </p:cNvPr>
          <p:cNvSpPr txBox="1"/>
          <p:nvPr/>
        </p:nvSpPr>
        <p:spPr>
          <a:xfrm>
            <a:off x="3283694" y="2042160"/>
            <a:ext cx="56605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solidFill>
                  <a:srgbClr val="FFFFFF"/>
                </a:solidFill>
                <a:latin typeface="Arial"/>
              </a:rPr>
              <a:t>(Post)doktorandská škola </a:t>
            </a:r>
            <a:r>
              <a:rPr lang="cs-CZ" sz="2800" dirty="0" err="1">
                <a:solidFill>
                  <a:srgbClr val="FFFFFF"/>
                </a:solidFill>
                <a:latin typeface="Arial"/>
              </a:rPr>
              <a:t>PdF</a:t>
            </a:r>
            <a:r>
              <a:rPr lang="cs-CZ" sz="2800" dirty="0">
                <a:solidFill>
                  <a:srgbClr val="FFFFFF"/>
                </a:solidFill>
                <a:latin typeface="Arial"/>
              </a:rPr>
              <a:t> MU</a:t>
            </a:r>
          </a:p>
          <a:p>
            <a:pPr algn="l"/>
            <a:endParaRPr lang="cs-CZ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654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(Post)doktorandská škola </a:t>
            </a:r>
            <a:r>
              <a:rPr lang="cs-CZ" sz="3600" dirty="0" err="1"/>
              <a:t>PdF</a:t>
            </a:r>
            <a:r>
              <a:rPr lang="cs-CZ" sz="3600" dirty="0"/>
              <a:t> MU: koncepce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8B80C93-AD81-421A-B027-BC6EDBAEA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148626"/>
              </p:ext>
            </p:extLst>
          </p:nvPr>
        </p:nvGraphicFramePr>
        <p:xfrm>
          <a:off x="284480" y="1463040"/>
          <a:ext cx="11623040" cy="425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794409AC-9A80-4AF9-889B-BE7F3432FE8A}"/>
              </a:ext>
            </a:extLst>
          </p:cNvPr>
          <p:cNvSpPr/>
          <p:nvPr/>
        </p:nvSpPr>
        <p:spPr bwMode="auto">
          <a:xfrm>
            <a:off x="414000" y="1717040"/>
            <a:ext cx="11361440" cy="65024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414A258-4B3D-40E5-A962-B290C0AD32D6}"/>
              </a:ext>
            </a:extLst>
          </p:cNvPr>
          <p:cNvSpPr txBox="1"/>
          <p:nvPr/>
        </p:nvSpPr>
        <p:spPr>
          <a:xfrm>
            <a:off x="3283694" y="2042160"/>
            <a:ext cx="56605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solidFill>
                  <a:srgbClr val="FFFFFF"/>
                </a:solidFill>
                <a:latin typeface="Arial"/>
              </a:rPr>
              <a:t>(Post)doktorandská škola </a:t>
            </a:r>
            <a:r>
              <a:rPr lang="cs-CZ" sz="2800" dirty="0" err="1">
                <a:solidFill>
                  <a:srgbClr val="FFFFFF"/>
                </a:solidFill>
                <a:latin typeface="Arial"/>
              </a:rPr>
              <a:t>PdF</a:t>
            </a:r>
            <a:r>
              <a:rPr lang="cs-CZ" sz="2800" dirty="0">
                <a:solidFill>
                  <a:srgbClr val="FFFFFF"/>
                </a:solidFill>
                <a:latin typeface="Arial"/>
              </a:rPr>
              <a:t> MU</a:t>
            </a:r>
          </a:p>
          <a:p>
            <a:pPr algn="l"/>
            <a:endParaRPr lang="cs-CZ" sz="2800" dirty="0" err="1"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BA6ED3C4-92A4-4A14-8066-7136830E5D3A}"/>
              </a:ext>
            </a:extLst>
          </p:cNvPr>
          <p:cNvSpPr/>
          <p:nvPr/>
        </p:nvSpPr>
        <p:spPr bwMode="auto">
          <a:xfrm>
            <a:off x="259600" y="3163402"/>
            <a:ext cx="3024094" cy="565784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737832-4F3F-45C5-A1BC-2B3BB12E0227}"/>
              </a:ext>
            </a:extLst>
          </p:cNvPr>
          <p:cNvSpPr txBox="1"/>
          <p:nvPr/>
        </p:nvSpPr>
        <p:spPr>
          <a:xfrm>
            <a:off x="427607" y="3200400"/>
            <a:ext cx="2688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  <a:latin typeface="+mn-lt"/>
              </a:rPr>
              <a:t>Cílová skupina </a:t>
            </a:r>
          </a:p>
          <a:p>
            <a:pPr algn="ctr"/>
            <a:endParaRPr lang="cs-CZ" sz="2000" dirty="0">
              <a:solidFill>
                <a:schemeClr val="accent1"/>
              </a:solidFill>
              <a:latin typeface="+mn-lt"/>
            </a:endParaRPr>
          </a:p>
          <a:p>
            <a:pPr algn="l"/>
            <a:endParaRPr lang="cs-CZ" sz="2800" dirty="0" err="1"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4A4B1E-2039-46C5-B97B-7948632F3FE2}"/>
              </a:ext>
            </a:extLst>
          </p:cNvPr>
          <p:cNvSpPr txBox="1"/>
          <p:nvPr/>
        </p:nvSpPr>
        <p:spPr>
          <a:xfrm>
            <a:off x="3647440" y="3200400"/>
            <a:ext cx="8284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accent1"/>
                </a:solidFill>
                <a:latin typeface="+mn-lt"/>
              </a:rPr>
              <a:t>začínající</a:t>
            </a:r>
            <a:r>
              <a:rPr lang="sk-SK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sk-SK" dirty="0" err="1">
                <a:solidFill>
                  <a:schemeClr val="accent1"/>
                </a:solidFill>
                <a:latin typeface="+mn-lt"/>
              </a:rPr>
              <a:t>výzkumníci</a:t>
            </a:r>
            <a:r>
              <a:rPr lang="sk-SK" dirty="0">
                <a:solidFill>
                  <a:schemeClr val="accent1"/>
                </a:solidFill>
                <a:latin typeface="+mn-lt"/>
              </a:rPr>
              <a:t> na </a:t>
            </a:r>
            <a:r>
              <a:rPr lang="sk-SK" dirty="0" err="1">
                <a:solidFill>
                  <a:schemeClr val="accent1"/>
                </a:solidFill>
                <a:latin typeface="+mn-lt"/>
              </a:rPr>
              <a:t>PdF</a:t>
            </a:r>
            <a:r>
              <a:rPr lang="sk-SK" dirty="0">
                <a:solidFill>
                  <a:schemeClr val="accent1"/>
                </a:solidFill>
                <a:latin typeface="+mn-lt"/>
              </a:rPr>
              <a:t> MU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accent1"/>
                </a:solidFill>
                <a:latin typeface="+mn-lt"/>
              </a:rPr>
              <a:t>doktorandi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accent1"/>
                </a:solidFill>
                <a:latin typeface="+mn-lt"/>
              </a:rPr>
              <a:t>postdoktorandi</a:t>
            </a:r>
            <a:r>
              <a:rPr lang="sk-SK" dirty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accent1"/>
                </a:solidFill>
                <a:latin typeface="+mn-lt"/>
              </a:rPr>
              <a:t>seniorní</a:t>
            </a:r>
            <a:r>
              <a:rPr lang="sk-SK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sk-SK" dirty="0" err="1">
                <a:solidFill>
                  <a:schemeClr val="accent1"/>
                </a:solidFill>
                <a:latin typeface="+mn-lt"/>
              </a:rPr>
              <a:t>výzkumníci</a:t>
            </a:r>
            <a:endParaRPr lang="sk-SK" dirty="0">
              <a:solidFill>
                <a:schemeClr val="accent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>
              <a:solidFill>
                <a:schemeClr val="accent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accent1"/>
                </a:solidFill>
                <a:latin typeface="+mn-lt"/>
              </a:rPr>
              <a:t>zájemci</a:t>
            </a:r>
            <a:r>
              <a:rPr lang="sk-SK" dirty="0">
                <a:solidFill>
                  <a:schemeClr val="accent1"/>
                </a:solidFill>
                <a:latin typeface="+mn-lt"/>
              </a:rPr>
              <a:t> o PDŠ</a:t>
            </a:r>
          </a:p>
          <a:p>
            <a:endParaRPr lang="sk-SK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6539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z="3600" dirty="0"/>
              <a:t>(Post)doktorandská škola </a:t>
            </a:r>
            <a:r>
              <a:rPr lang="cs-CZ" sz="3600" dirty="0" err="1"/>
              <a:t>PdF</a:t>
            </a:r>
            <a:r>
              <a:rPr lang="cs-CZ" sz="3600" dirty="0"/>
              <a:t> MU: koncepce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8B80C93-AD81-421A-B027-BC6EDBAEA1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480" y="1463040"/>
          <a:ext cx="11623040" cy="425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794409AC-9A80-4AF9-889B-BE7F3432FE8A}"/>
              </a:ext>
            </a:extLst>
          </p:cNvPr>
          <p:cNvSpPr/>
          <p:nvPr/>
        </p:nvSpPr>
        <p:spPr bwMode="auto">
          <a:xfrm>
            <a:off x="414000" y="1717040"/>
            <a:ext cx="11361440" cy="65024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414A258-4B3D-40E5-A962-B290C0AD32D6}"/>
              </a:ext>
            </a:extLst>
          </p:cNvPr>
          <p:cNvSpPr txBox="1"/>
          <p:nvPr/>
        </p:nvSpPr>
        <p:spPr>
          <a:xfrm>
            <a:off x="3283694" y="2042160"/>
            <a:ext cx="56605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solidFill>
                  <a:srgbClr val="FFFFFF"/>
                </a:solidFill>
                <a:latin typeface="Arial"/>
              </a:rPr>
              <a:t>(Post)doktorandská škola </a:t>
            </a:r>
            <a:r>
              <a:rPr lang="cs-CZ" sz="2800" dirty="0" err="1">
                <a:solidFill>
                  <a:srgbClr val="FFFFFF"/>
                </a:solidFill>
                <a:latin typeface="Arial"/>
              </a:rPr>
              <a:t>PdF</a:t>
            </a:r>
            <a:r>
              <a:rPr lang="cs-CZ" sz="2800" dirty="0">
                <a:solidFill>
                  <a:srgbClr val="FFFFFF"/>
                </a:solidFill>
                <a:latin typeface="Arial"/>
              </a:rPr>
              <a:t> MU</a:t>
            </a:r>
          </a:p>
          <a:p>
            <a:pPr algn="l"/>
            <a:endParaRPr lang="cs-CZ" sz="2800" dirty="0" err="1">
              <a:latin typeface="+mn-lt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1F1645D-EF29-4184-B5E3-78F843CCDC7C}"/>
              </a:ext>
            </a:extLst>
          </p:cNvPr>
          <p:cNvSpPr/>
          <p:nvPr/>
        </p:nvSpPr>
        <p:spPr bwMode="auto">
          <a:xfrm>
            <a:off x="284480" y="3427096"/>
            <a:ext cx="1910080" cy="25469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BA6ED3C4-92A4-4A14-8066-7136830E5D3A}"/>
              </a:ext>
            </a:extLst>
          </p:cNvPr>
          <p:cNvSpPr/>
          <p:nvPr/>
        </p:nvSpPr>
        <p:spPr bwMode="auto">
          <a:xfrm>
            <a:off x="2458720" y="3427096"/>
            <a:ext cx="1910080" cy="255714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1EFF83B1-C464-418C-B205-A96EC79EC6C3}"/>
              </a:ext>
            </a:extLst>
          </p:cNvPr>
          <p:cNvSpPr/>
          <p:nvPr/>
        </p:nvSpPr>
        <p:spPr bwMode="auto">
          <a:xfrm rot="16200000">
            <a:off x="1006752" y="2826604"/>
            <a:ext cx="465536" cy="75696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F23F60EC-ACB0-469F-851E-545AEA4A5E53}"/>
              </a:ext>
            </a:extLst>
          </p:cNvPr>
          <p:cNvSpPr/>
          <p:nvPr/>
        </p:nvSpPr>
        <p:spPr bwMode="auto">
          <a:xfrm rot="16200000">
            <a:off x="3160672" y="2826604"/>
            <a:ext cx="465536" cy="75696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787A1F33-C91D-4A8F-A4EE-5723B296D199}"/>
              </a:ext>
            </a:extLst>
          </p:cNvPr>
          <p:cNvSpPr/>
          <p:nvPr/>
        </p:nvSpPr>
        <p:spPr bwMode="auto">
          <a:xfrm>
            <a:off x="5618520" y="3416896"/>
            <a:ext cx="1910080" cy="2557144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D10CE001-D289-42C6-A8D6-2C3EE284BF6F}"/>
              </a:ext>
            </a:extLst>
          </p:cNvPr>
          <p:cNvSpPr/>
          <p:nvPr/>
        </p:nvSpPr>
        <p:spPr bwMode="auto">
          <a:xfrm>
            <a:off x="7799080" y="3373251"/>
            <a:ext cx="1910080" cy="2557144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55A266BB-493D-4C3E-871E-EFF31F6C3913}"/>
              </a:ext>
            </a:extLst>
          </p:cNvPr>
          <p:cNvSpPr/>
          <p:nvPr/>
        </p:nvSpPr>
        <p:spPr bwMode="auto">
          <a:xfrm>
            <a:off x="9979640" y="3357851"/>
            <a:ext cx="1910080" cy="2557144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C57A87D4-9212-474A-9318-60F624AD99AC}"/>
              </a:ext>
            </a:extLst>
          </p:cNvPr>
          <p:cNvSpPr/>
          <p:nvPr/>
        </p:nvSpPr>
        <p:spPr bwMode="auto">
          <a:xfrm rot="5400000">
            <a:off x="6340792" y="2616876"/>
            <a:ext cx="465536" cy="75696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9EF1CB26-E648-4750-BA88-A87179D5269A}"/>
              </a:ext>
            </a:extLst>
          </p:cNvPr>
          <p:cNvSpPr/>
          <p:nvPr/>
        </p:nvSpPr>
        <p:spPr bwMode="auto">
          <a:xfrm rot="5400000">
            <a:off x="8515192" y="2600434"/>
            <a:ext cx="465536" cy="75696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509E9CCF-EDF3-47E6-97CD-D28E234C500C}"/>
              </a:ext>
            </a:extLst>
          </p:cNvPr>
          <p:cNvSpPr/>
          <p:nvPr/>
        </p:nvSpPr>
        <p:spPr bwMode="auto">
          <a:xfrm rot="5400000">
            <a:off x="10701912" y="2616876"/>
            <a:ext cx="465536" cy="75696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0A3BD7D-EF3E-4906-AF81-2BCAA61FCFC4}"/>
              </a:ext>
            </a:extLst>
          </p:cNvPr>
          <p:cNvSpPr txBox="1"/>
          <p:nvPr/>
        </p:nvSpPr>
        <p:spPr>
          <a:xfrm>
            <a:off x="9906040" y="3442567"/>
            <a:ext cx="2001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accent1"/>
                </a:solidFill>
                <a:latin typeface="+mn-lt"/>
              </a:rPr>
              <a:t>Posílení sociální </a:t>
            </a:r>
          </a:p>
          <a:p>
            <a:pPr algn="ctr"/>
            <a:r>
              <a:rPr lang="cs-CZ" sz="2000" dirty="0">
                <a:solidFill>
                  <a:schemeClr val="accent1"/>
                </a:solidFill>
                <a:latin typeface="+mn-lt"/>
              </a:rPr>
              <a:t>a akademické integrace, přirozeného síťování </a:t>
            </a:r>
          </a:p>
          <a:p>
            <a:pPr algn="ctr"/>
            <a:r>
              <a:rPr lang="cs-CZ" sz="2000" dirty="0">
                <a:solidFill>
                  <a:schemeClr val="accent1"/>
                </a:solidFill>
                <a:latin typeface="+mn-lt"/>
              </a:rPr>
              <a:t>a sdílení</a:t>
            </a:r>
          </a:p>
          <a:p>
            <a:pPr algn="ctr"/>
            <a:endParaRPr lang="cs-CZ" sz="2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3FB2D55-CDFF-4D0D-98B2-0CD2DD973C3F}"/>
              </a:ext>
            </a:extLst>
          </p:cNvPr>
          <p:cNvSpPr txBox="1"/>
          <p:nvPr/>
        </p:nvSpPr>
        <p:spPr>
          <a:xfrm>
            <a:off x="7844780" y="3482084"/>
            <a:ext cx="18643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>
                <a:solidFill>
                  <a:schemeClr val="accent1"/>
                </a:solidFill>
                <a:latin typeface="+mn-lt"/>
              </a:rPr>
              <a:t>Komplemen-tární</a:t>
            </a:r>
            <a:r>
              <a:rPr lang="cs-CZ" sz="2000" dirty="0">
                <a:solidFill>
                  <a:schemeClr val="accent1"/>
                </a:solidFill>
                <a:latin typeface="+mn-lt"/>
              </a:rPr>
              <a:t> podpora k aktivitám </a:t>
            </a:r>
          </a:p>
          <a:p>
            <a:pPr algn="ctr"/>
            <a:r>
              <a:rPr lang="cs-CZ" sz="2000" dirty="0">
                <a:solidFill>
                  <a:schemeClr val="accent1"/>
                </a:solidFill>
                <a:latin typeface="+mn-lt"/>
              </a:rPr>
              <a:t>v jednotlivých doktorských studijních programech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41A31AC-E989-4EC5-A19F-D492968D0817}"/>
              </a:ext>
            </a:extLst>
          </p:cNvPr>
          <p:cNvSpPr txBox="1"/>
          <p:nvPr/>
        </p:nvSpPr>
        <p:spPr>
          <a:xfrm>
            <a:off x="5572820" y="3485260"/>
            <a:ext cx="2001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>
                <a:solidFill>
                  <a:schemeClr val="accent1"/>
                </a:solidFill>
                <a:latin typeface="+mn-lt"/>
              </a:rPr>
              <a:t>Nadoborová</a:t>
            </a:r>
            <a:r>
              <a:rPr lang="cs-CZ" sz="2000" dirty="0">
                <a:solidFill>
                  <a:schemeClr val="accent1"/>
                </a:solidFill>
                <a:latin typeface="+mn-lt"/>
              </a:rPr>
              <a:t> podpora rozvoje odborných </a:t>
            </a:r>
          </a:p>
          <a:p>
            <a:pPr algn="ctr"/>
            <a:r>
              <a:rPr lang="cs-CZ" sz="2000" dirty="0">
                <a:solidFill>
                  <a:schemeClr val="accent1"/>
                </a:solidFill>
                <a:latin typeface="+mn-lt"/>
              </a:rPr>
              <a:t>i přenositelných kompetencí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AF4F9F1-ACF7-4579-9ECB-AFC4048DC95B}"/>
              </a:ext>
            </a:extLst>
          </p:cNvPr>
          <p:cNvSpPr txBox="1"/>
          <p:nvPr/>
        </p:nvSpPr>
        <p:spPr>
          <a:xfrm>
            <a:off x="284480" y="3427096"/>
            <a:ext cx="1910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zvyšující se vědecké,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pedagogické, odborné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 osobnostní požadavky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 začínající výzkumníky</a:t>
            </a:r>
          </a:p>
          <a:p>
            <a:pPr algn="ctr"/>
            <a:endParaRPr lang="cs-CZ" sz="2000" dirty="0" err="1"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737832-4F3F-45C5-A1BC-2B3BB12E0227}"/>
              </a:ext>
            </a:extLst>
          </p:cNvPr>
          <p:cNvSpPr txBox="1"/>
          <p:nvPr/>
        </p:nvSpPr>
        <p:spPr>
          <a:xfrm>
            <a:off x="2438400" y="3469871"/>
            <a:ext cx="1910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bg1"/>
                </a:solidFill>
                <a:latin typeface="+mn-lt"/>
              </a:rPr>
              <a:t>potřeby začínajících výzkumníků</a:t>
            </a:r>
          </a:p>
          <a:p>
            <a:pPr algn="l"/>
            <a:endParaRPr lang="cs-CZ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852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621BF0-1B7F-4FE0-A950-5393821DA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3840" y="461518"/>
            <a:ext cx="6005920" cy="95975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DA9A876-4B37-4A66-B0B7-9123271EF3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605017"/>
              </p:ext>
            </p:extLst>
          </p:nvPr>
        </p:nvGraphicFramePr>
        <p:xfrm>
          <a:off x="5989840" y="823585"/>
          <a:ext cx="3144000" cy="77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vnoramenný trojúhelník 11">
            <a:extLst>
              <a:ext uri="{FF2B5EF4-FFF2-40B4-BE49-F238E27FC236}">
                <a16:creationId xmlns:a16="http://schemas.microsoft.com/office/drawing/2014/main" id="{BD585910-55D8-4E9C-A47F-D25A23E6CFA3}"/>
              </a:ext>
            </a:extLst>
          </p:cNvPr>
          <p:cNvSpPr/>
          <p:nvPr/>
        </p:nvSpPr>
        <p:spPr bwMode="auto">
          <a:xfrm>
            <a:off x="6042640" y="510599"/>
            <a:ext cx="3144000" cy="282861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2B767AF6-A891-41AC-B0D7-7077DED8E148}"/>
              </a:ext>
            </a:extLst>
          </p:cNvPr>
          <p:cNvSpPr txBox="1">
            <a:spLocks/>
          </p:cNvSpPr>
          <p:nvPr/>
        </p:nvSpPr>
        <p:spPr>
          <a:xfrm>
            <a:off x="6769612" y="1827518"/>
            <a:ext cx="5323840" cy="5527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7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sk-SK" sz="2000" b="1" dirty="0" err="1">
                <a:solidFill>
                  <a:srgbClr val="0000DC"/>
                </a:solidFill>
              </a:rPr>
              <a:t>Nadoborová</a:t>
            </a:r>
            <a:r>
              <a:rPr lang="sk-SK" sz="2000" b="1" dirty="0">
                <a:solidFill>
                  <a:srgbClr val="0000DC"/>
                </a:solidFill>
              </a:rPr>
              <a:t> 	fakultní doktorandská škola </a:t>
            </a:r>
          </a:p>
          <a:p>
            <a:endParaRPr lang="sk-SK" sz="2000" b="1" dirty="0">
              <a:solidFill>
                <a:srgbClr val="0000DC"/>
              </a:solidFill>
            </a:endParaRP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000" kern="0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17E2326F-2780-4D0F-A800-CA8D83407A26}"/>
              </a:ext>
            </a:extLst>
          </p:cNvPr>
          <p:cNvSpPr/>
          <p:nvPr/>
        </p:nvSpPr>
        <p:spPr bwMode="auto">
          <a:xfrm>
            <a:off x="9759681" y="463074"/>
            <a:ext cx="1229264" cy="37557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D93E797-FDCB-4783-8ADB-1616A97EE0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416784"/>
              </p:ext>
            </p:extLst>
          </p:nvPr>
        </p:nvGraphicFramePr>
        <p:xfrm>
          <a:off x="9169064" y="268421"/>
          <a:ext cx="1967960" cy="142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5659BA95-5410-4536-B9DC-F9A993894ACB}"/>
              </a:ext>
            </a:extLst>
          </p:cNvPr>
          <p:cNvSpPr txBox="1"/>
          <p:nvPr/>
        </p:nvSpPr>
        <p:spPr>
          <a:xfrm>
            <a:off x="11094878" y="466960"/>
            <a:ext cx="954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solidFill>
                  <a:srgbClr val="FFC000"/>
                </a:solidFill>
                <a:latin typeface="+mn-lt"/>
              </a:rPr>
              <a:t>PED</a:t>
            </a:r>
            <a:endParaRPr lang="cs-CZ" sz="40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5A7C71A3-6991-4D6C-859A-E91090F488E2}"/>
              </a:ext>
            </a:extLst>
          </p:cNvPr>
          <p:cNvSpPr txBox="1">
            <a:spLocks/>
          </p:cNvSpPr>
          <p:nvPr/>
        </p:nvSpPr>
        <p:spPr>
          <a:xfrm>
            <a:off x="871879" y="561328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Co nám bylo inspirací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6C898F2-5D2B-46BF-8FD4-19B828C524E5}"/>
              </a:ext>
            </a:extLst>
          </p:cNvPr>
          <p:cNvSpPr txBox="1"/>
          <p:nvPr/>
        </p:nvSpPr>
        <p:spPr>
          <a:xfrm>
            <a:off x="6364730" y="3695872"/>
            <a:ext cx="5160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>
                <a:solidFill>
                  <a:srgbClr val="0000DC"/>
                </a:solidFill>
              </a:rPr>
              <a:t>Graduiertenschule</a:t>
            </a:r>
            <a:r>
              <a:rPr lang="sk-SK" sz="2000" dirty="0">
                <a:solidFill>
                  <a:srgbClr val="0000DC"/>
                </a:solidFill>
              </a:rPr>
              <a:t> </a:t>
            </a:r>
            <a:r>
              <a:rPr lang="sk-SK" sz="2000" dirty="0" err="1">
                <a:solidFill>
                  <a:srgbClr val="0000DC"/>
                </a:solidFill>
              </a:rPr>
              <a:t>Universität</a:t>
            </a:r>
            <a:r>
              <a:rPr lang="sk-SK" sz="2000" dirty="0">
                <a:solidFill>
                  <a:srgbClr val="0000DC"/>
                </a:solidFill>
              </a:rPr>
              <a:t> Hamburg, </a:t>
            </a:r>
            <a:r>
              <a:rPr lang="sk-SK" sz="2000" dirty="0" err="1">
                <a:solidFill>
                  <a:srgbClr val="0000DC"/>
                </a:solidFill>
              </a:rPr>
              <a:t>Fakultät</a:t>
            </a:r>
            <a:r>
              <a:rPr lang="sk-SK" sz="2000" dirty="0">
                <a:solidFill>
                  <a:srgbClr val="0000DC"/>
                </a:solidFill>
              </a:rPr>
              <a:t> der </a:t>
            </a:r>
            <a:r>
              <a:rPr lang="sk-SK" sz="2000" dirty="0" err="1">
                <a:solidFill>
                  <a:srgbClr val="0000DC"/>
                </a:solidFill>
              </a:rPr>
              <a:t>Erziehungswissenschaften</a:t>
            </a:r>
            <a:r>
              <a:rPr lang="sk-SK" sz="2000" dirty="0">
                <a:solidFill>
                  <a:srgbClr val="0000DC"/>
                </a:solidFill>
              </a:rPr>
              <a:t>, </a:t>
            </a:r>
            <a:r>
              <a:rPr lang="sk-SK" sz="2000" dirty="0" err="1">
                <a:solidFill>
                  <a:srgbClr val="0000DC"/>
                </a:solidFill>
              </a:rPr>
              <a:t>Německo</a:t>
            </a:r>
            <a:endParaRPr lang="sk-SK" sz="2000" dirty="0">
              <a:solidFill>
                <a:srgbClr val="0000DC"/>
              </a:solidFill>
            </a:endParaRPr>
          </a:p>
          <a:p>
            <a:pPr algn="l"/>
            <a:endParaRPr lang="cs-CZ" sz="2000" dirty="0" err="1">
              <a:latin typeface="+mn-lt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4E11F63-9D62-4076-9B93-77C35A97C414}"/>
              </a:ext>
            </a:extLst>
          </p:cNvPr>
          <p:cNvSpPr txBox="1"/>
          <p:nvPr/>
        </p:nvSpPr>
        <p:spPr>
          <a:xfrm>
            <a:off x="824970" y="3664977"/>
            <a:ext cx="55397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000" dirty="0">
                <a:solidFill>
                  <a:srgbClr val="0000DC"/>
                </a:solidFill>
              </a:rPr>
              <a:t>Doktorandská škola Pedagogické fakulty Univerzity Mateja Bela v Banské Bystrici, Slovensko</a:t>
            </a:r>
          </a:p>
        </p:txBody>
      </p:sp>
    </p:spTree>
    <p:extLst>
      <p:ext uri="{BB962C8B-B14F-4D97-AF65-F5344CB8AC3E}">
        <p14:creationId xmlns:p14="http://schemas.microsoft.com/office/powerpoint/2010/main" val="246918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771DB6-B5E4-475F-BBAE-8A2AE935F6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C8DE06-0586-476B-A0F7-6ACD51C461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EF99EC-3643-4682-A338-EAF85814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A811CA3-306F-4D77-9D1B-410511354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42069"/>
              </p:ext>
            </p:extLst>
          </p:nvPr>
        </p:nvGraphicFramePr>
        <p:xfrm>
          <a:off x="666000" y="618882"/>
          <a:ext cx="10752138" cy="4948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595313B3-4F62-408F-9032-4BAFE62AE08E}"/>
              </a:ext>
            </a:extLst>
          </p:cNvPr>
          <p:cNvSpPr txBox="1"/>
          <p:nvPr/>
        </p:nvSpPr>
        <p:spPr>
          <a:xfrm>
            <a:off x="773862" y="1780695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solidFill>
                  <a:schemeClr val="bg1"/>
                </a:solidFill>
                <a:latin typeface="+mn-lt"/>
              </a:rPr>
              <a:t>13:30 – 14:30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2D91865-C190-4845-86EC-2C858C67B73D}"/>
              </a:ext>
            </a:extLst>
          </p:cNvPr>
          <p:cNvSpPr txBox="1"/>
          <p:nvPr/>
        </p:nvSpPr>
        <p:spPr>
          <a:xfrm>
            <a:off x="6254411" y="1780695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solidFill>
                  <a:schemeClr val="bg1"/>
                </a:solidFill>
                <a:latin typeface="+mn-lt"/>
              </a:rPr>
              <a:t>14:30 – 15:30</a:t>
            </a:r>
          </a:p>
        </p:txBody>
      </p:sp>
    </p:spTree>
    <p:extLst>
      <p:ext uri="{BB962C8B-B14F-4D97-AF65-F5344CB8AC3E}">
        <p14:creationId xmlns:p14="http://schemas.microsoft.com/office/powerpoint/2010/main" val="2169294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5E4FC-D366-4317-B31E-EAF6E8C78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95AE9F-EE72-4A0A-9BE3-F54B74216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69BC1F-38C9-4185-8B1C-83D664DA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(Post)doktorandské školy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8856087B-FD34-4D18-9874-AED92B916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244684"/>
              </p:ext>
            </p:extLst>
          </p:nvPr>
        </p:nvGraphicFramePr>
        <p:xfrm>
          <a:off x="132080" y="1419860"/>
          <a:ext cx="11696720" cy="439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258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  <a:latin typeface="+mn-lt"/>
              </a:rPr>
              <a:t>Zjišťování potřeb začínajících výzkumníků</a:t>
            </a:r>
            <a:br>
              <a:rPr lang="cs-CZ" dirty="0">
                <a:solidFill>
                  <a:schemeClr val="accent1"/>
                </a:solidFill>
                <a:latin typeface="+mn-lt"/>
              </a:rPr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8B80C93-AD81-421A-B027-BC6EDBAEA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213789"/>
              </p:ext>
            </p:extLst>
          </p:nvPr>
        </p:nvGraphicFramePr>
        <p:xfrm>
          <a:off x="284480" y="1463040"/>
          <a:ext cx="11623040" cy="425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59737832-4F3F-45C5-A1BC-2B3BB12E0227}"/>
              </a:ext>
            </a:extLst>
          </p:cNvPr>
          <p:cNvSpPr txBox="1"/>
          <p:nvPr/>
        </p:nvSpPr>
        <p:spPr>
          <a:xfrm>
            <a:off x="666000" y="1348800"/>
            <a:ext cx="109468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‒"/>
            </a:pPr>
            <a:r>
              <a:rPr lang="cs-CZ" sz="2200" dirty="0">
                <a:solidFill>
                  <a:schemeClr val="accent1"/>
                </a:solidFill>
                <a:latin typeface="+mn-lt"/>
              </a:rPr>
              <a:t>dílčí část fakultního šetření v rámci procesu k získání </a:t>
            </a:r>
            <a:r>
              <a:rPr lang="en-US" sz="2200" b="1" dirty="0">
                <a:solidFill>
                  <a:schemeClr val="accent1"/>
                </a:solidFill>
                <a:latin typeface="+mn-lt"/>
              </a:rPr>
              <a:t>HR Excellence in Research </a:t>
            </a:r>
            <a:r>
              <a:rPr lang="en-US" sz="2200" b="1" dirty="0" err="1">
                <a:solidFill>
                  <a:schemeClr val="accent1"/>
                </a:solidFill>
                <a:latin typeface="+mn-lt"/>
              </a:rPr>
              <a:t>Awar</a:t>
            </a:r>
            <a:r>
              <a:rPr lang="cs-CZ" sz="2200" b="1" dirty="0">
                <a:solidFill>
                  <a:schemeClr val="accent1"/>
                </a:solidFill>
                <a:latin typeface="+mn-lt"/>
              </a:rPr>
              <a:t>d</a:t>
            </a:r>
          </a:p>
          <a:p>
            <a:pPr algn="ctr"/>
            <a:endParaRPr lang="cs-CZ" sz="2200" dirty="0">
              <a:solidFill>
                <a:schemeClr val="accent1"/>
              </a:solidFill>
              <a:latin typeface="+mn-lt"/>
            </a:endParaRPr>
          </a:p>
          <a:p>
            <a:pPr marL="2520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200" b="1" dirty="0">
                <a:solidFill>
                  <a:schemeClr val="accent1"/>
                </a:solidFill>
                <a:latin typeface="+mn-lt"/>
              </a:rPr>
              <a:t>Nástroje sběru dat v 1. fázi</a:t>
            </a:r>
          </a:p>
          <a:p>
            <a:pPr marL="709200" lvl="2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200" dirty="0">
                <a:solidFill>
                  <a:schemeClr val="accent1"/>
                </a:solidFill>
                <a:latin typeface="+mn-lt"/>
              </a:rPr>
              <a:t>Dotazníkové šetření HR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Award</a:t>
            </a:r>
            <a:endParaRPr lang="cs-CZ" sz="2200" dirty="0">
              <a:solidFill>
                <a:schemeClr val="accent1"/>
              </a:solidFill>
              <a:latin typeface="+mn-lt"/>
            </a:endParaRPr>
          </a:p>
          <a:p>
            <a:pPr marL="709200" lvl="2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200" dirty="0">
                <a:solidFill>
                  <a:schemeClr val="accent1"/>
                </a:solidFill>
                <a:latin typeface="+mn-lt"/>
              </a:rPr>
              <a:t>Polostrukturované rozhovory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focus</a:t>
            </a:r>
            <a:r>
              <a:rPr lang="cs-CZ" sz="22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groups</a:t>
            </a:r>
            <a:r>
              <a:rPr lang="cs-CZ" sz="2200" dirty="0">
                <a:solidFill>
                  <a:schemeClr val="accent1"/>
                </a:solidFill>
                <a:latin typeface="+mn-lt"/>
              </a:rPr>
              <a:t> s doktorandy zastupující jednotlivá doktorská studia a čerstvými absolventy</a:t>
            </a:r>
          </a:p>
          <a:p>
            <a:pPr marL="709200" lvl="2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200" dirty="0">
                <a:solidFill>
                  <a:schemeClr val="accent1"/>
                </a:solidFill>
                <a:latin typeface="+mn-lt"/>
              </a:rPr>
              <a:t>Individuální hloubkové rozhovory a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focus</a:t>
            </a:r>
            <a:r>
              <a:rPr lang="cs-CZ" sz="22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group</a:t>
            </a:r>
            <a:r>
              <a:rPr lang="cs-CZ" sz="2200" dirty="0">
                <a:solidFill>
                  <a:schemeClr val="accent1"/>
                </a:solidFill>
                <a:latin typeface="+mn-lt"/>
              </a:rPr>
              <a:t> rozhovory se zkušenými řešiteli výzkumných projektů</a:t>
            </a:r>
          </a:p>
          <a:p>
            <a:pPr marL="709200" lvl="2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200" dirty="0">
                <a:solidFill>
                  <a:schemeClr val="accent1"/>
                </a:solidFill>
                <a:latin typeface="+mn-lt"/>
              </a:rPr>
              <a:t>Focus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group</a:t>
            </a:r>
            <a:r>
              <a:rPr lang="cs-CZ" sz="2200" dirty="0">
                <a:solidFill>
                  <a:schemeClr val="accent1"/>
                </a:solidFill>
                <a:latin typeface="+mn-lt"/>
              </a:rPr>
              <a:t> rozhovory pracovní skupiny HR </a:t>
            </a:r>
            <a:r>
              <a:rPr lang="cs-CZ" sz="2200" dirty="0" err="1">
                <a:solidFill>
                  <a:schemeClr val="accent1"/>
                </a:solidFill>
                <a:latin typeface="+mn-lt"/>
              </a:rPr>
              <a:t>Award</a:t>
            </a:r>
            <a:endParaRPr lang="cs-CZ" sz="2200" dirty="0">
              <a:solidFill>
                <a:schemeClr val="accent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1"/>
              </a:solidFill>
              <a:latin typeface="+mn-lt"/>
            </a:endParaRPr>
          </a:p>
          <a:p>
            <a:r>
              <a:rPr lang="cs-CZ" sz="2200" dirty="0">
                <a:solidFill>
                  <a:schemeClr val="accent1"/>
                </a:solidFill>
                <a:latin typeface="+mn-lt"/>
              </a:rPr>
              <a:t>Pojmenování oblastí podpory začínajícím výzkumníkům </a:t>
            </a:r>
            <a:r>
              <a:rPr lang="pl-PL" sz="2200" dirty="0">
                <a:solidFill>
                  <a:schemeClr val="accent1"/>
                </a:solidFill>
                <a:latin typeface="+mn-lt"/>
              </a:rPr>
              <a:t>vč.</a:t>
            </a:r>
            <a:r>
              <a:rPr lang="cs-CZ" sz="2200" dirty="0">
                <a:solidFill>
                  <a:schemeClr val="accent1"/>
                </a:solidFill>
                <a:latin typeface="+mn-lt"/>
              </a:rPr>
              <a:t> návrhu akcí.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bg1"/>
              </a:solidFill>
              <a:latin typeface="+mn-lt"/>
            </a:endParaRPr>
          </a:p>
          <a:p>
            <a:pPr algn="l"/>
            <a:endParaRPr lang="cs-CZ" sz="2200" dirty="0" err="1">
              <a:latin typeface="+mn-lt"/>
            </a:endParaRPr>
          </a:p>
        </p:txBody>
      </p:sp>
      <p:pic>
        <p:nvPicPr>
          <p:cNvPr id="15" name="Obrázek 14" descr="https://cdn.muni.cz/media/3201315/logolink_op_vvv_hor_barva_cz_crop.jpg?mode=crop&amp;center=0.5,0.5&amp;rnd=132239896400000000&amp;width=575">
            <a:extLst>
              <a:ext uri="{FF2B5EF4-FFF2-40B4-BE49-F238E27FC236}">
                <a16:creationId xmlns:a16="http://schemas.microsoft.com/office/drawing/2014/main" id="{38BE829E-E59B-4AD6-A7A3-BE4BDEBD0BA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440" y="6011544"/>
            <a:ext cx="3997861" cy="69743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DA7ADA2F-EBF7-405E-8884-9514E3472303}"/>
              </a:ext>
            </a:extLst>
          </p:cNvPr>
          <p:cNvSpPr/>
          <p:nvPr/>
        </p:nvSpPr>
        <p:spPr bwMode="auto">
          <a:xfrm rot="5400000">
            <a:off x="5835546" y="4725162"/>
            <a:ext cx="372981" cy="6609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7962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767513-28BD-4A07-84D4-FC77A4D33C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A1197E-152A-49AE-9612-48D40D69E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26978B-733C-4691-8B50-E8639EB8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7420"/>
            <a:ext cx="10753200" cy="451576"/>
          </a:xfrm>
        </p:spPr>
        <p:txBody>
          <a:bodyPr/>
          <a:lstStyle/>
          <a:p>
            <a:r>
              <a:rPr lang="cs-CZ" dirty="0"/>
              <a:t>Zjištění				Navazující akce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06065A6-35A3-4DFB-9B08-E974306A4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331027"/>
              </p:ext>
            </p:extLst>
          </p:nvPr>
        </p:nvGraphicFramePr>
        <p:xfrm>
          <a:off x="720724" y="948996"/>
          <a:ext cx="10638155" cy="5025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545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5E4FC-D366-4317-B31E-EAF6E8C78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95AE9F-EE72-4A0A-9BE3-F54B74216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69BC1F-38C9-4185-8B1C-83D664DA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(Post)doktorandské školy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8856087B-FD34-4D18-9874-AED92B916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547954"/>
              </p:ext>
            </p:extLst>
          </p:nvPr>
        </p:nvGraphicFramePr>
        <p:xfrm>
          <a:off x="132080" y="1419860"/>
          <a:ext cx="11696720" cy="439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080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4C09DB-7146-4A9D-91D5-458D970A87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FEFA9E-4465-43E2-AC00-C989BBEE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753200" cy="451576"/>
          </a:xfrm>
        </p:spPr>
        <p:txBody>
          <a:bodyPr/>
          <a:lstStyle/>
          <a:p>
            <a:r>
              <a:rPr lang="sk-SK" sz="3400" dirty="0">
                <a:solidFill>
                  <a:srgbClr val="0000DC"/>
                </a:solidFill>
              </a:rPr>
              <a:t>Aktivity (Post)doktorandské školy </a:t>
            </a:r>
            <a:r>
              <a:rPr lang="sk-SK" sz="3400" dirty="0" err="1">
                <a:solidFill>
                  <a:srgbClr val="0000DC"/>
                </a:solidFill>
              </a:rPr>
              <a:t>PdF</a:t>
            </a:r>
            <a:r>
              <a:rPr lang="sk-SK" sz="3400" dirty="0">
                <a:solidFill>
                  <a:srgbClr val="0000DC"/>
                </a:solidFill>
              </a:rPr>
              <a:t> MU</a:t>
            </a:r>
            <a:endParaRPr lang="cs-CZ" sz="3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60AFC4-B8D0-4887-B11B-FA162290D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1823176"/>
              </p:ext>
            </p:extLst>
          </p:nvPr>
        </p:nvGraphicFramePr>
        <p:xfrm>
          <a:off x="-1287760" y="916216"/>
          <a:ext cx="13726160" cy="5882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73E046-0392-4EFB-9173-0EC91E087F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380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76625B-DA26-4861-B377-E0F19016E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E864A1-14EB-4F2F-BF66-25D18220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Metodologické workshopy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532515-F520-42FA-BEF9-40E57DAED11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315844"/>
            <a:ext cx="6416780" cy="5542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000" dirty="0">
                <a:solidFill>
                  <a:schemeClr val="tx2"/>
                </a:solidFill>
              </a:rPr>
              <a:t>ca 5/semestr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solidFill>
                  <a:schemeClr val="tx2"/>
                </a:solidFill>
              </a:rPr>
              <a:t>Lektoři: e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xp</a:t>
            </a:r>
            <a:r>
              <a:rPr lang="cs-CZ" sz="2000" dirty="0">
                <a:solidFill>
                  <a:schemeClr val="tx2"/>
                </a:solidFill>
              </a:rPr>
              <a:t>ertní výzkumníci z ČR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tx2"/>
                </a:solidFill>
              </a:rPr>
              <a:t>Program JS 2021 (online přes MS </a:t>
            </a:r>
            <a:r>
              <a:rPr lang="cs-CZ" sz="2000" b="1" dirty="0" err="1">
                <a:solidFill>
                  <a:schemeClr val="tx2"/>
                </a:solidFill>
              </a:rPr>
              <a:t>Teams</a:t>
            </a:r>
            <a:r>
              <a:rPr lang="cs-CZ" sz="2000" b="1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200" dirty="0">
              <a:solidFill>
                <a:schemeClr val="tx2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955B6F4-F2D6-4373-B984-B8044B1D2668}"/>
              </a:ext>
            </a:extLst>
          </p:cNvPr>
          <p:cNvSpPr txBox="1"/>
          <p:nvPr/>
        </p:nvSpPr>
        <p:spPr>
          <a:xfrm>
            <a:off x="7614888" y="2413903"/>
            <a:ext cx="408942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chemeClr val="tx2"/>
                </a:solidFill>
                <a:latin typeface="+mn-lt"/>
              </a:rPr>
              <a:t>Výhled témat na PS 2021: </a:t>
            </a:r>
          </a:p>
          <a:p>
            <a:pPr marL="457200" indent="-457200" algn="l">
              <a:buFontTx/>
              <a:buChar char="-"/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Sebeprezentace výzkumníka</a:t>
            </a:r>
          </a:p>
          <a:p>
            <a:pPr marL="457200" indent="-457200" algn="l">
              <a:buFontTx/>
              <a:buChar char="-"/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Duševní vlastnictví </a:t>
            </a:r>
          </a:p>
          <a:p>
            <a:pPr algn="l"/>
            <a:r>
              <a:rPr lang="cs-CZ" sz="2000" dirty="0">
                <a:solidFill>
                  <a:schemeClr val="tx2"/>
                </a:solidFill>
                <a:latin typeface="+mn-lt"/>
              </a:rPr>
              <a:t>      a spoluautorství</a:t>
            </a:r>
          </a:p>
          <a:p>
            <a:pPr marL="457200" indent="-457200" algn="l">
              <a:buFontTx/>
              <a:buChar char="-"/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Vztah mezi kvalitativními</a:t>
            </a:r>
          </a:p>
          <a:p>
            <a:pPr algn="l"/>
            <a:r>
              <a:rPr lang="cs-CZ" sz="2000" dirty="0">
                <a:solidFill>
                  <a:schemeClr val="tx2"/>
                </a:solidFill>
                <a:latin typeface="+mn-lt"/>
              </a:rPr>
              <a:t>      a kvantitativními strategiemi</a:t>
            </a:r>
          </a:p>
          <a:p>
            <a:pPr marL="457200" indent="-457200" algn="l">
              <a:buFontTx/>
              <a:buChar char="-"/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… </a:t>
            </a:r>
          </a:p>
          <a:p>
            <a:pPr marL="457200" indent="-457200" algn="l">
              <a:buFontTx/>
              <a:buChar char="-"/>
            </a:pP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457200" indent="-457200" algn="l">
              <a:buFontTx/>
              <a:buChar char="-"/>
            </a:pPr>
            <a:endParaRPr lang="cs-CZ" dirty="0">
              <a:solidFill>
                <a:schemeClr val="tx2"/>
              </a:solidFill>
              <a:latin typeface="+mn-lt"/>
            </a:endParaRPr>
          </a:p>
          <a:p>
            <a:pPr marL="457200" indent="-457200" algn="l">
              <a:buFontTx/>
              <a:buChar char="-"/>
            </a:pPr>
            <a:endParaRPr lang="cs-CZ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E9083C1-C5CF-4640-A42C-3F96BB8E7B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219608"/>
              </p:ext>
            </p:extLst>
          </p:nvPr>
        </p:nvGraphicFramePr>
        <p:xfrm>
          <a:off x="720000" y="2780780"/>
          <a:ext cx="6300560" cy="3843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DE40A914-FC19-4341-AA59-C10CEA8B2A45}"/>
              </a:ext>
            </a:extLst>
          </p:cNvPr>
          <p:cNvSpPr/>
          <p:nvPr/>
        </p:nvSpPr>
        <p:spPr bwMode="auto">
          <a:xfrm>
            <a:off x="10525760" y="5984240"/>
            <a:ext cx="1361440" cy="741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C83009B-746D-4C32-BA7D-B0B1E148E578}"/>
              </a:ext>
            </a:extLst>
          </p:cNvPr>
          <p:cNvSpPr txBox="1"/>
          <p:nvPr/>
        </p:nvSpPr>
        <p:spPr>
          <a:xfrm>
            <a:off x="7886720" y="5537835"/>
            <a:ext cx="3891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i="1" dirty="0">
                <a:solidFill>
                  <a:srgbClr val="FF7300"/>
                </a:solidFill>
              </a:rPr>
              <a:t>Výzkumné kompetence. </a:t>
            </a:r>
          </a:p>
          <a:p>
            <a:pPr algn="r"/>
            <a:r>
              <a:rPr lang="cs-CZ" sz="1800" i="1" dirty="0">
                <a:solidFill>
                  <a:srgbClr val="FF7300"/>
                </a:solidFill>
              </a:rPr>
              <a:t>Vzájemné sdílení a síťování.</a:t>
            </a:r>
          </a:p>
          <a:p>
            <a:pPr algn="r"/>
            <a:r>
              <a:rPr lang="cs-CZ" sz="1800" i="1" dirty="0">
                <a:solidFill>
                  <a:srgbClr val="FF7300"/>
                </a:solidFill>
              </a:rPr>
              <a:t>Sociální a akademická integrace.</a:t>
            </a:r>
          </a:p>
          <a:p>
            <a:pPr algn="l"/>
            <a:endParaRPr lang="cs-CZ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5037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76625B-DA26-4861-B377-E0F19016E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E864A1-14EB-4F2F-BF66-25D18220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60" y="378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200" dirty="0"/>
              <a:t>Cyklus vyžádaných přednášek „Vysoké školství v pohybu: výzvy a odezvy“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532515-F520-42FA-BEF9-40E57DAED11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41560" y="1417443"/>
            <a:ext cx="6865904" cy="56759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  <a:cs typeface="Calibri" panose="020F0502020204030204" pitchFamily="34" charset="0"/>
              </a:rPr>
              <a:t>ca 4/semestr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  <a:cs typeface="Calibri" panose="020F0502020204030204" pitchFamily="34" charset="0"/>
              </a:rPr>
              <a:t>Přednášející: významní čeští i zahraniční výzkumníci</a:t>
            </a:r>
          </a:p>
          <a:p>
            <a:pPr>
              <a:lnSpc>
                <a:spcPct val="100000"/>
              </a:lnSpc>
            </a:pPr>
            <a:endParaRPr lang="cs-CZ" sz="2000" b="1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>
                <a:solidFill>
                  <a:schemeClr val="tx2"/>
                </a:solidFill>
                <a:cs typeface="Calibri" panose="020F0502020204030204" pitchFamily="34" charset="0"/>
              </a:rPr>
              <a:t>Program JS 2021 (online MS </a:t>
            </a:r>
            <a:r>
              <a:rPr lang="cs-CZ" sz="2000" b="1" dirty="0" err="1">
                <a:solidFill>
                  <a:schemeClr val="tx2"/>
                </a:solidFill>
                <a:cs typeface="Calibri" panose="020F0502020204030204" pitchFamily="34" charset="0"/>
              </a:rPr>
              <a:t>Teams</a:t>
            </a:r>
            <a:r>
              <a:rPr lang="cs-CZ" sz="2000" b="1" dirty="0">
                <a:solidFill>
                  <a:schemeClr val="tx2"/>
                </a:solidFill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00000"/>
              </a:lnSpc>
            </a:pPr>
            <a:endParaRPr lang="cs-CZ" sz="2000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955B6F4-F2D6-4373-B984-B8044B1D2668}"/>
              </a:ext>
            </a:extLst>
          </p:cNvPr>
          <p:cNvSpPr txBox="1"/>
          <p:nvPr/>
        </p:nvSpPr>
        <p:spPr>
          <a:xfrm>
            <a:off x="8248639" y="2257682"/>
            <a:ext cx="3680480" cy="27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solidFill>
                  <a:schemeClr val="tx2"/>
                </a:solidFill>
                <a:latin typeface="+mn-lt"/>
              </a:rPr>
              <a:t>Výhled na PS 2021: </a:t>
            </a:r>
          </a:p>
          <a:p>
            <a:endParaRPr lang="cs-CZ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1800" dirty="0">
                <a:solidFill>
                  <a:schemeClr val="tx2"/>
                </a:solidFill>
                <a:latin typeface="+mn-lt"/>
              </a:rPr>
              <a:t>Cesta </a:t>
            </a:r>
            <a:r>
              <a:rPr lang="cs-CZ" altLang="cs-CZ" sz="1800" dirty="0">
                <a:solidFill>
                  <a:schemeClr val="tx2"/>
                </a:solidFill>
                <a:latin typeface="+mn-lt"/>
              </a:rPr>
              <a:t>učitelů k vysokoškolskému vzdělávání</a:t>
            </a:r>
          </a:p>
          <a:p>
            <a:endParaRPr lang="cs-CZ" sz="2000" i="1" dirty="0">
              <a:solidFill>
                <a:schemeClr val="tx2"/>
              </a:solidFill>
              <a:latin typeface="+mn-lt"/>
            </a:endParaRPr>
          </a:p>
          <a:p>
            <a:r>
              <a:rPr lang="cs-CZ" sz="2000" dirty="0">
                <a:solidFill>
                  <a:schemeClr val="tx2"/>
                </a:solidFill>
                <a:latin typeface="+mn-lt"/>
              </a:rPr>
              <a:t>: </a:t>
            </a:r>
          </a:p>
          <a:p>
            <a:pPr>
              <a:spcBef>
                <a:spcPts val="1600"/>
              </a:spcBef>
            </a:pPr>
            <a:r>
              <a:rPr lang="cs-CZ" sz="1800" dirty="0">
                <a:solidFill>
                  <a:schemeClr val="tx2"/>
                </a:solidFill>
                <a:latin typeface="+mn-lt"/>
              </a:rPr>
              <a:t>Akademický pracovník - výzkumník - vysokoškolský učitel</a:t>
            </a:r>
            <a:endParaRPr lang="cs-CZ" sz="20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E9083C1-C5CF-4640-A42C-3F96BB8E7B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35486"/>
              </p:ext>
            </p:extLst>
          </p:nvPr>
        </p:nvGraphicFramePr>
        <p:xfrm>
          <a:off x="666000" y="2703716"/>
          <a:ext cx="7229064" cy="377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E45114C3-0911-4E02-8D8D-8A94ED940FB6}"/>
              </a:ext>
            </a:extLst>
          </p:cNvPr>
          <p:cNvSpPr/>
          <p:nvPr/>
        </p:nvSpPr>
        <p:spPr bwMode="auto">
          <a:xfrm>
            <a:off x="10505440" y="5954752"/>
            <a:ext cx="1423679" cy="771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C83009B-746D-4C32-BA7D-B0B1E148E578}"/>
              </a:ext>
            </a:extLst>
          </p:cNvPr>
          <p:cNvSpPr txBox="1"/>
          <p:nvPr/>
        </p:nvSpPr>
        <p:spPr>
          <a:xfrm>
            <a:off x="8493760" y="5766335"/>
            <a:ext cx="328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i="1" dirty="0">
                <a:solidFill>
                  <a:srgbClr val="FF7300"/>
                </a:solidFill>
              </a:rPr>
              <a:t>Odborný rozvoj. Internacionalizace.</a:t>
            </a:r>
          </a:p>
          <a:p>
            <a:pPr algn="r"/>
            <a:r>
              <a:rPr lang="cs-CZ" sz="1800" i="1" dirty="0">
                <a:solidFill>
                  <a:srgbClr val="FF7300"/>
                </a:solidFill>
              </a:rPr>
              <a:t>Sdílení a síťování. Mentoring.</a:t>
            </a:r>
            <a:endParaRPr lang="cs-CZ" sz="1800" dirty="0">
              <a:solidFill>
                <a:srgbClr val="FF7300"/>
              </a:solidFill>
              <a:latin typeface="+mn-lt"/>
            </a:endParaRPr>
          </a:p>
          <a:p>
            <a:pPr algn="l"/>
            <a:endParaRPr lang="cs-CZ" sz="1800" dirty="0" err="1">
              <a:latin typeface="+mn-lt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07453731-975E-486F-AD9C-31E541152B8F}"/>
              </a:ext>
            </a:extLst>
          </p:cNvPr>
          <p:cNvGrpSpPr/>
          <p:nvPr/>
        </p:nvGrpSpPr>
        <p:grpSpPr>
          <a:xfrm>
            <a:off x="8333628" y="2703717"/>
            <a:ext cx="3370692" cy="352366"/>
            <a:chOff x="0" y="1773"/>
            <a:chExt cx="7229064" cy="409431"/>
          </a:xfrm>
        </p:grpSpPr>
        <p:sp>
          <p:nvSpPr>
            <p:cNvPr id="11" name="Obdélník: se zakulacenými rohy 10">
              <a:extLst>
                <a:ext uri="{FF2B5EF4-FFF2-40B4-BE49-F238E27FC236}">
                  <a16:creationId xmlns:a16="http://schemas.microsoft.com/office/drawing/2014/main" id="{3AE90B9E-2DE7-498B-B4BE-A38106B032D4}"/>
                </a:ext>
              </a:extLst>
            </p:cNvPr>
            <p:cNvSpPr/>
            <p:nvPr/>
          </p:nvSpPr>
          <p:spPr>
            <a:xfrm>
              <a:off x="0" y="1773"/>
              <a:ext cx="7229064" cy="40943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bdélník: se zakulacenými rohy 4">
              <a:extLst>
                <a:ext uri="{FF2B5EF4-FFF2-40B4-BE49-F238E27FC236}">
                  <a16:creationId xmlns:a16="http://schemas.microsoft.com/office/drawing/2014/main" id="{1981BF0A-7252-4305-A520-A655E25ABAAA}"/>
                </a:ext>
              </a:extLst>
            </p:cNvPr>
            <p:cNvSpPr txBox="1"/>
            <p:nvPr/>
          </p:nvSpPr>
          <p:spPr>
            <a:xfrm>
              <a:off x="19986" y="21760"/>
              <a:ext cx="7189089" cy="369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cs-CZ" sz="1800" dirty="0">
                  <a:solidFill>
                    <a:srgbClr val="FFFFFF"/>
                  </a:solidFill>
                  <a:latin typeface="Arial"/>
                </a:rPr>
                <a:t>d</a:t>
              </a:r>
              <a:r>
                <a:rPr lang="cs-CZ" sz="1800" kern="1200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oc. </a:t>
              </a:r>
              <a:r>
                <a:rPr lang="cs-CZ" sz="1800" dirty="0" err="1">
                  <a:solidFill>
                    <a:srgbClr val="FFFFFF"/>
                  </a:solidFill>
                  <a:latin typeface="Arial"/>
                </a:rPr>
                <a:t>Kasperová</a:t>
              </a:r>
              <a:endParaRPr lang="cs-CZ" sz="1800" kern="1200" dirty="0">
                <a:solidFill>
                  <a:srgbClr val="FFFFFF"/>
                </a:solidFill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5381F13-4F8D-4763-8882-3ABEB077D66F}"/>
              </a:ext>
            </a:extLst>
          </p:cNvPr>
          <p:cNvGrpSpPr/>
          <p:nvPr/>
        </p:nvGrpSpPr>
        <p:grpSpPr>
          <a:xfrm>
            <a:off x="8340279" y="3615925"/>
            <a:ext cx="3354721" cy="756343"/>
            <a:chOff x="0" y="1773"/>
            <a:chExt cx="7229064" cy="409431"/>
          </a:xfrm>
        </p:grpSpPr>
        <p:sp>
          <p:nvSpPr>
            <p:cNvPr id="14" name="Obdélník: se zakulacenými rohy 13">
              <a:extLst>
                <a:ext uri="{FF2B5EF4-FFF2-40B4-BE49-F238E27FC236}">
                  <a16:creationId xmlns:a16="http://schemas.microsoft.com/office/drawing/2014/main" id="{7BBE5306-E848-452E-B713-B6AA944519C3}"/>
                </a:ext>
              </a:extLst>
            </p:cNvPr>
            <p:cNvSpPr/>
            <p:nvPr/>
          </p:nvSpPr>
          <p:spPr>
            <a:xfrm>
              <a:off x="0" y="1773"/>
              <a:ext cx="7229064" cy="40943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bdélník: se zakulacenými rohy 4">
              <a:extLst>
                <a:ext uri="{FF2B5EF4-FFF2-40B4-BE49-F238E27FC236}">
                  <a16:creationId xmlns:a16="http://schemas.microsoft.com/office/drawing/2014/main" id="{C6E6D650-1A54-4690-94F7-8A0F2F958BE6}"/>
                </a:ext>
              </a:extLst>
            </p:cNvPr>
            <p:cNvSpPr txBox="1"/>
            <p:nvPr/>
          </p:nvSpPr>
          <p:spPr>
            <a:xfrm>
              <a:off x="19989" y="21760"/>
              <a:ext cx="7189091" cy="369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defTabSz="800100">
                <a:spcAft>
                  <a:spcPts val="0"/>
                </a:spcAft>
              </a:pPr>
              <a:r>
                <a:rPr lang="cs-CZ" sz="1800" dirty="0">
                  <a:solidFill>
                    <a:schemeClr val="bg1"/>
                  </a:solidFill>
                  <a:latin typeface="+mn-lt"/>
                </a:rPr>
                <a:t>doc. </a:t>
              </a:r>
              <a:r>
                <a:rPr lang="cs-CZ" sz="1800" dirty="0" err="1">
                  <a:solidFill>
                    <a:schemeClr val="bg1"/>
                  </a:solidFill>
                  <a:latin typeface="+mn-lt"/>
                </a:rPr>
                <a:t>Vašťatková-Poláchová</a:t>
              </a:r>
              <a:r>
                <a:rPr lang="cs-CZ" sz="1800" dirty="0">
                  <a:solidFill>
                    <a:schemeClr val="bg1"/>
                  </a:solidFill>
                  <a:latin typeface="+mn-lt"/>
                </a:rPr>
                <a:t>, doc. Dopita</a:t>
              </a:r>
              <a:endParaRPr lang="cs-CZ" sz="1800" kern="1200" dirty="0">
                <a:solidFill>
                  <a:schemeClr val="bg1"/>
                </a:solidFill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290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913CC5-D739-4CA8-8519-6887C27EF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3D5DB7-2E0D-40F7-BC92-892FC4919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Celofakultní konference studentů </a:t>
            </a:r>
            <a:br>
              <a:rPr lang="cs-CZ" dirty="0"/>
            </a:br>
            <a:r>
              <a:rPr lang="cs-CZ" dirty="0"/>
              <a:t>Pedagogické fakulty 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A3CD29-156A-4830-BE41-235232D7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36708"/>
            <a:ext cx="10598488" cy="4139998"/>
          </a:xfrm>
        </p:spPr>
        <p:txBody>
          <a:bodyPr/>
          <a:lstStyle/>
          <a:p>
            <a:pPr marL="396900" indent="-342900"/>
            <a:r>
              <a:rPr lang="cs-CZ" sz="2400" dirty="0">
                <a:solidFill>
                  <a:schemeClr val="tx2"/>
                </a:solidFill>
              </a:rPr>
              <a:t>Prezentace disertačních výzkumů studentů z různých ročníků a doktorských studijních oborů Pedagogické fakulty MU</a:t>
            </a:r>
          </a:p>
          <a:p>
            <a:pPr marL="396900" indent="-342900"/>
            <a:r>
              <a:rPr lang="cs-CZ" sz="2400" dirty="0">
                <a:solidFill>
                  <a:schemeClr val="tx2"/>
                </a:solidFill>
              </a:rPr>
              <a:t>Diskuse se zkušenými výzkumníky</a:t>
            </a:r>
          </a:p>
          <a:p>
            <a:pPr marL="396900" indent="-342900"/>
            <a:endParaRPr lang="cs-CZ" sz="2400" dirty="0"/>
          </a:p>
          <a:p>
            <a:pPr marL="396900" indent="-342900"/>
            <a:r>
              <a:rPr lang="cs-CZ" sz="2400" dirty="0">
                <a:solidFill>
                  <a:schemeClr val="tx2"/>
                </a:solidFill>
              </a:rPr>
              <a:t>PS 2021: listopad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E39189-29CA-40EC-B76E-E07B7504D7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CC97B7F-E648-4365-BAF3-095BD742E42A}"/>
              </a:ext>
            </a:extLst>
          </p:cNvPr>
          <p:cNvSpPr/>
          <p:nvPr/>
        </p:nvSpPr>
        <p:spPr bwMode="auto">
          <a:xfrm>
            <a:off x="10505440" y="5954752"/>
            <a:ext cx="1423679" cy="771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625ADD-E4A6-4B7D-81DB-65870D3B4594}"/>
              </a:ext>
            </a:extLst>
          </p:cNvPr>
          <p:cNvSpPr txBox="1"/>
          <p:nvPr/>
        </p:nvSpPr>
        <p:spPr>
          <a:xfrm>
            <a:off x="7488640" y="5804982"/>
            <a:ext cx="42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i="1" dirty="0">
                <a:solidFill>
                  <a:srgbClr val="FF7300"/>
                </a:solidFill>
              </a:rPr>
              <a:t>Podpora komunity doktorandů </a:t>
            </a:r>
            <a:r>
              <a:rPr lang="cs-CZ" sz="1800" i="1" dirty="0" err="1">
                <a:solidFill>
                  <a:srgbClr val="FF7300"/>
                </a:solidFill>
              </a:rPr>
              <a:t>PdF</a:t>
            </a:r>
            <a:r>
              <a:rPr lang="cs-CZ" sz="1800" i="1" dirty="0">
                <a:solidFill>
                  <a:srgbClr val="FF7300"/>
                </a:solidFill>
              </a:rPr>
              <a:t> MU.</a:t>
            </a:r>
          </a:p>
          <a:p>
            <a:pPr algn="r"/>
            <a:r>
              <a:rPr lang="cs-CZ" sz="1800" i="1" dirty="0">
                <a:solidFill>
                  <a:srgbClr val="FF7300"/>
                </a:solidFill>
              </a:rPr>
              <a:t>Rozvoj prezentačních dovedností.</a:t>
            </a:r>
            <a:endParaRPr lang="cs-CZ" sz="1800" dirty="0">
              <a:solidFill>
                <a:srgbClr val="FF73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2151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2DCCC7-78D1-46BD-A98D-15B871217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13248E-6E95-4D84-9E9D-F29CD629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PhD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PdF</a:t>
            </a:r>
            <a:r>
              <a:rPr lang="cs-CZ" dirty="0"/>
              <a:t> MU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FD414-8524-4B5A-9D27-368A0952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32623"/>
            <a:ext cx="10753200" cy="4139998"/>
          </a:xfrm>
        </p:spPr>
        <p:txBody>
          <a:bodyPr/>
          <a:lstStyle/>
          <a:p>
            <a:pPr algn="just"/>
            <a:r>
              <a:rPr lang="cs-CZ" sz="2400" dirty="0">
                <a:solidFill>
                  <a:schemeClr val="accent1"/>
                </a:solidFill>
              </a:rPr>
              <a:t>Specifické fakultní informace ohledně doktorského studia - koncepce </a:t>
            </a:r>
          </a:p>
          <a:p>
            <a:pPr marL="263525" indent="0" algn="just">
              <a:buNone/>
            </a:pPr>
            <a:r>
              <a:rPr lang="cs-CZ" sz="2400" dirty="0">
                <a:solidFill>
                  <a:schemeClr val="accent1"/>
                </a:solidFill>
              </a:rPr>
              <a:t>PhD studia na </a:t>
            </a:r>
            <a:r>
              <a:rPr lang="cs-CZ" sz="2400" dirty="0" err="1">
                <a:solidFill>
                  <a:schemeClr val="accent1"/>
                </a:solidFill>
              </a:rPr>
              <a:t>PdF</a:t>
            </a:r>
            <a:r>
              <a:rPr lang="cs-CZ" sz="2400" dirty="0">
                <a:solidFill>
                  <a:schemeClr val="accent1"/>
                </a:solidFill>
              </a:rPr>
              <a:t> MU, přijímací řízení, nabídka stipendií, mobilita, služby knihovny, nabídka fakultních rozvojových aktivit pro doktorandy v rámci (Post)doktorandské školy …)</a:t>
            </a:r>
          </a:p>
          <a:p>
            <a:pPr marL="263525" indent="0">
              <a:buNone/>
            </a:pPr>
            <a:endParaRPr lang="cs-CZ" sz="2400" dirty="0">
              <a:solidFill>
                <a:schemeClr val="accent1"/>
              </a:solidFill>
            </a:endParaRPr>
          </a:p>
          <a:p>
            <a:r>
              <a:rPr lang="cs-CZ" sz="2400" dirty="0">
                <a:solidFill>
                  <a:schemeClr val="accent1"/>
                </a:solidFill>
              </a:rPr>
              <a:t>Cílová skupina: stávající doktorandi a zájemci o doktorské studium </a:t>
            </a:r>
          </a:p>
          <a:p>
            <a:pPr marL="263525" indent="-192088">
              <a:buNone/>
            </a:pPr>
            <a:r>
              <a:rPr lang="cs-CZ" sz="2400" dirty="0">
                <a:solidFill>
                  <a:schemeClr val="accent1"/>
                </a:solidFill>
              </a:rPr>
              <a:t>   na </a:t>
            </a:r>
            <a:r>
              <a:rPr lang="cs-CZ" sz="2400" dirty="0" err="1">
                <a:solidFill>
                  <a:schemeClr val="accent1"/>
                </a:solidFill>
              </a:rPr>
              <a:t>PdF</a:t>
            </a:r>
            <a:r>
              <a:rPr lang="cs-CZ" sz="2400" dirty="0">
                <a:solidFill>
                  <a:schemeClr val="accent1"/>
                </a:solidFill>
              </a:rPr>
              <a:t> MU </a:t>
            </a:r>
          </a:p>
          <a:p>
            <a:endParaRPr lang="cs-CZ" sz="2400" dirty="0">
              <a:solidFill>
                <a:schemeClr val="accent1"/>
              </a:solidFill>
            </a:endParaRPr>
          </a:p>
          <a:p>
            <a:r>
              <a:rPr lang="cs-CZ" sz="2400" dirty="0">
                <a:solidFill>
                  <a:schemeClr val="accent1"/>
                </a:solidFill>
              </a:rPr>
              <a:t>PS 2021: říjen/listopad 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PhD </a:t>
            </a:r>
            <a:r>
              <a:rPr lang="cs-CZ" sz="2400" dirty="0" err="1">
                <a:solidFill>
                  <a:schemeClr val="accent1"/>
                </a:solidFill>
              </a:rPr>
              <a:t>Day</a:t>
            </a:r>
            <a:r>
              <a:rPr lang="cs-CZ" sz="2400" dirty="0">
                <a:solidFill>
                  <a:schemeClr val="accent1"/>
                </a:solidFill>
              </a:rPr>
              <a:t> Masarykovy univerzity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8C2A76-6B7F-43BA-8101-2BB6368A6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52C0C0B-CCE2-4879-BEF0-D3F7413827B8}"/>
              </a:ext>
            </a:extLst>
          </p:cNvPr>
          <p:cNvSpPr/>
          <p:nvPr/>
        </p:nvSpPr>
        <p:spPr bwMode="auto">
          <a:xfrm>
            <a:off x="10505440" y="5954752"/>
            <a:ext cx="1423679" cy="771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AC1D1A0-6115-4E58-A773-638A8B896DA6}"/>
              </a:ext>
            </a:extLst>
          </p:cNvPr>
          <p:cNvSpPr txBox="1"/>
          <p:nvPr/>
        </p:nvSpPr>
        <p:spPr>
          <a:xfrm>
            <a:off x="8694000" y="5833669"/>
            <a:ext cx="3069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i="1" dirty="0">
                <a:solidFill>
                  <a:srgbClr val="FF7300"/>
                </a:solidFill>
                <a:latin typeface="+mn-lt"/>
              </a:rPr>
              <a:t>Informační servis.</a:t>
            </a:r>
          </a:p>
          <a:p>
            <a:pPr algn="r"/>
            <a:r>
              <a:rPr lang="cs-CZ" sz="1800" i="1" dirty="0">
                <a:solidFill>
                  <a:srgbClr val="FF7300"/>
                </a:solidFill>
                <a:latin typeface="+mn-lt"/>
              </a:rPr>
              <a:t>Navázání kontaktů.</a:t>
            </a:r>
          </a:p>
        </p:txBody>
      </p:sp>
    </p:spTree>
    <p:extLst>
      <p:ext uri="{BB962C8B-B14F-4D97-AF65-F5344CB8AC3E}">
        <p14:creationId xmlns:p14="http://schemas.microsoft.com/office/powerpoint/2010/main" val="107327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97CC4B-7E84-44A9-89B1-96E604E41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2AFA26-DD8D-4438-9AAE-12E28FFB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8881200" cy="972002"/>
          </a:xfrm>
        </p:spPr>
        <p:txBody>
          <a:bodyPr>
            <a:normAutofit fontScale="90000"/>
          </a:bodyPr>
          <a:lstStyle/>
          <a:p>
            <a:r>
              <a:rPr lang="cs-CZ" dirty="0"/>
              <a:t>Podpora v oblasti publikačních dovedností v </a:t>
            </a:r>
            <a:r>
              <a:rPr lang="cs-CZ" sz="4000" dirty="0"/>
              <a:t>angličtině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8EF673-81A4-4912-B5AE-38A6E6129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056681"/>
            <a:ext cx="10753200" cy="4139998"/>
          </a:xfrm>
        </p:spPr>
        <p:txBody>
          <a:bodyPr/>
          <a:lstStyle/>
          <a:p>
            <a:r>
              <a:rPr lang="cs-CZ" sz="2400" dirty="0" err="1">
                <a:solidFill>
                  <a:schemeClr val="tx2"/>
                </a:solidFill>
              </a:rPr>
              <a:t>Blended</a:t>
            </a:r>
            <a:r>
              <a:rPr lang="cs-CZ" sz="2400" dirty="0">
                <a:solidFill>
                  <a:schemeClr val="tx2"/>
                </a:solidFill>
              </a:rPr>
              <a:t>-learningový kurz publikačních dovedností v angličtině</a:t>
            </a:r>
          </a:p>
          <a:p>
            <a:pPr lvl="1" algn="just"/>
            <a:r>
              <a:rPr lang="cs-CZ" dirty="0">
                <a:solidFill>
                  <a:schemeClr val="tx2"/>
                </a:solidFill>
              </a:rPr>
              <a:t>Poskytovatel: Akademie věd České republiky </a:t>
            </a:r>
          </a:p>
          <a:p>
            <a:pPr lvl="1"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Cílem kurzu je provést účastníky jednotlivými fázemi publikačního procesu (výběr časopisu k publikování, postupná tvorba odborného textu vztahující se k vlastnímu výzkumu účastníků vč. přípravy prezentace navázané na připravovaný odborný text.)</a:t>
            </a:r>
          </a:p>
          <a:p>
            <a:pPr lvl="1"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Účastníci se naučí, jak dobře formulovat své úvahy a seznámí se s rétorickými schématy</a:t>
            </a:r>
          </a:p>
          <a:p>
            <a:pPr marL="324000" lvl="1" indent="0" algn="just">
              <a:buNone/>
            </a:pP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   a základními stylistickými principy angloamerické kultury psaní odborných textů.</a:t>
            </a:r>
          </a:p>
          <a:p>
            <a:pPr marL="72000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Podpora služeb zahrnujících </a:t>
            </a:r>
            <a:r>
              <a:rPr lang="cs-CZ" sz="2400" dirty="0" err="1">
                <a:solidFill>
                  <a:schemeClr val="tx2"/>
                </a:solidFill>
              </a:rPr>
              <a:t>proofreading</a:t>
            </a:r>
            <a:r>
              <a:rPr lang="cs-CZ" sz="2400" dirty="0">
                <a:solidFill>
                  <a:schemeClr val="tx2"/>
                </a:solidFill>
              </a:rPr>
              <a:t> a </a:t>
            </a:r>
            <a:r>
              <a:rPr lang="cs-CZ" sz="2400" dirty="0" err="1">
                <a:solidFill>
                  <a:schemeClr val="tx2"/>
                </a:solidFill>
              </a:rPr>
              <a:t>language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editing</a:t>
            </a:r>
            <a:endParaRPr lang="cs-CZ" sz="2400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připravuje se </a:t>
            </a:r>
          </a:p>
          <a:p>
            <a:pPr marL="72000" indent="0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842326-BAC2-4767-B013-7284AFB384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C95168E-17C3-4B0C-BD02-DC7CBCA9FBFF}"/>
              </a:ext>
            </a:extLst>
          </p:cNvPr>
          <p:cNvSpPr/>
          <p:nvPr/>
        </p:nvSpPr>
        <p:spPr bwMode="auto">
          <a:xfrm>
            <a:off x="10505440" y="5954752"/>
            <a:ext cx="1423679" cy="771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B6974C-F66A-4CE6-BCAE-307032C9D867}"/>
              </a:ext>
            </a:extLst>
          </p:cNvPr>
          <p:cNvSpPr txBox="1"/>
          <p:nvPr/>
        </p:nvSpPr>
        <p:spPr>
          <a:xfrm>
            <a:off x="5923279" y="5833669"/>
            <a:ext cx="5854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i="1" dirty="0">
                <a:solidFill>
                  <a:srgbClr val="FF7300"/>
                </a:solidFill>
                <a:latin typeface="+mn-lt"/>
              </a:rPr>
              <a:t>Podpora vědecké a tvůrčí činnosti.</a:t>
            </a:r>
          </a:p>
          <a:p>
            <a:pPr algn="r"/>
            <a:r>
              <a:rPr lang="cs-CZ" sz="1800" i="1" dirty="0">
                <a:solidFill>
                  <a:srgbClr val="FF7300"/>
                </a:solidFill>
                <a:latin typeface="+mn-lt"/>
              </a:rPr>
              <a:t>Rozvoj řečové dovednosti v cizím jazyce.</a:t>
            </a:r>
          </a:p>
        </p:txBody>
      </p:sp>
    </p:spTree>
    <p:extLst>
      <p:ext uri="{BB962C8B-B14F-4D97-AF65-F5344CB8AC3E}">
        <p14:creationId xmlns:p14="http://schemas.microsoft.com/office/powerpoint/2010/main" val="62946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k pořizování snímků z dnešního setkání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b="1" i="1" dirty="0"/>
              <a:t>Z této akce budou pořízeny fotografické záznamy a videonahrávky, které mohou být zveřejněny na webových stránkách a sociálních sítích Pedagogické fakulty Masarykovy univerzity. Správcem osobních údajů je Pedagogická fakulta Masarykovy univerzity. Každý, kdo nebude souhlasit se zveřejněním fotografie nebo videozáznamu své osoby, má právo</a:t>
            </a:r>
            <a:r>
              <a:rPr lang="cs-CZ" sz="2000" dirty="0"/>
              <a:t> </a:t>
            </a:r>
            <a:r>
              <a:rPr lang="cs-CZ" sz="2000" b="1" i="1" dirty="0"/>
              <a:t>požádat správce o jejich výmaz.</a:t>
            </a:r>
            <a:br>
              <a:rPr lang="cs-CZ" sz="2000" b="1" i="1" dirty="0"/>
            </a:br>
            <a:br>
              <a:rPr lang="cs-CZ" sz="2000" b="1" i="1" dirty="0"/>
            </a:br>
            <a:r>
              <a:rPr lang="cs-CZ" sz="2000" b="1" i="1" dirty="0"/>
              <a:t>Pro více informací prosím využijte e-mailovou adresu: info@ped.muni.cz</a:t>
            </a: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PEDAGOGICKÁ FAKULTA MASARYKOVY UNIVERZITY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04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3B40C4-9D15-4644-913A-3B5569C28D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6C9292-293F-4F82-93D0-CCF16B5A9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1FBF45-9AE9-46D8-898B-1439ADE8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servis</a:t>
            </a:r>
            <a:br>
              <a:rPr lang="cs-CZ" dirty="0"/>
            </a:br>
            <a:br>
              <a:rPr lang="cs-CZ" dirty="0"/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04C095-C82F-41BF-B2B3-2EC79384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58322"/>
            <a:ext cx="10123920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solidFill>
                  <a:schemeClr val="tx2"/>
                </a:solidFill>
              </a:rPr>
              <a:t>Zprostředkování 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p</a:t>
            </a:r>
            <a:r>
              <a:rPr lang="cs-CZ" sz="24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ozvánek na konference </a:t>
            </a:r>
          </a:p>
          <a:p>
            <a:pPr>
              <a:lnSpc>
                <a:spcPct val="100000"/>
              </a:lnSpc>
            </a:pPr>
            <a:r>
              <a:rPr lang="cs-CZ" sz="24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příležitostí k publikování </a:t>
            </a:r>
          </a:p>
          <a:p>
            <a:pPr>
              <a:lnSpc>
                <a:spcPct val="100000"/>
              </a:lnSpc>
            </a:pPr>
            <a:r>
              <a:rPr lang="cs-CZ" sz="24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vzdělávacích aktivit </a:t>
            </a:r>
          </a:p>
          <a:p>
            <a:pPr>
              <a:lnSpc>
                <a:spcPct val="100000"/>
              </a:lnSpc>
            </a:pPr>
            <a:r>
              <a:rPr lang="cs-CZ" sz="24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pracovních příležitostí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b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možností ke spolupráci na výzkumu v roli respondentů spolupracovníků či uživatelů výzkumných poznatků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Clr>
                <a:srgbClr val="FF7300"/>
              </a:buClr>
              <a:buNone/>
            </a:pPr>
            <a:r>
              <a:rPr lang="cs-CZ" sz="2400" b="1" dirty="0">
                <a:solidFill>
                  <a:srgbClr val="FF7300"/>
                </a:solidFill>
              </a:rPr>
              <a:t>Informační nástroje:</a:t>
            </a:r>
          </a:p>
          <a:p>
            <a:pPr>
              <a:lnSpc>
                <a:spcPct val="100000"/>
              </a:lnSpc>
              <a:buClr>
                <a:srgbClr val="FF7300"/>
              </a:buClr>
              <a:buFont typeface="Arial" panose="020B0604020202020204" pitchFamily="34" charset="0"/>
              <a:buChar char="‒"/>
            </a:pPr>
            <a:r>
              <a:rPr lang="cs-CZ" sz="2400" dirty="0">
                <a:solidFill>
                  <a:srgbClr val="FF7300"/>
                </a:solidFill>
              </a:rPr>
              <a:t>h</a:t>
            </a:r>
            <a:r>
              <a:rPr lang="cs-CZ" sz="2400" b="0" dirty="0">
                <a:solidFill>
                  <a:srgbClr val="FF7300"/>
                </a:solidFill>
                <a:latin typeface="+mn-lt"/>
                <a:ea typeface="+mn-ea"/>
                <a:cs typeface="+mn-cs"/>
              </a:rPr>
              <a:t>romadné e-maily</a:t>
            </a:r>
          </a:p>
          <a:p>
            <a:pPr>
              <a:lnSpc>
                <a:spcPct val="100000"/>
              </a:lnSpc>
              <a:buClr>
                <a:srgbClr val="FF7300"/>
              </a:buClr>
              <a:buFont typeface="Arial" panose="020B0604020202020204" pitchFamily="34" charset="0"/>
              <a:buChar char="‒"/>
            </a:pPr>
            <a:r>
              <a:rPr lang="cs-CZ" sz="2400" b="0" dirty="0">
                <a:solidFill>
                  <a:srgbClr val="FF7300"/>
                </a:solidFill>
                <a:latin typeface="+mn-lt"/>
                <a:ea typeface="+mn-ea"/>
                <a:cs typeface="+mn-cs"/>
              </a:rPr>
              <a:t>web (Post)doktorandské školy </a:t>
            </a:r>
          </a:p>
          <a:p>
            <a:pPr>
              <a:lnSpc>
                <a:spcPct val="100000"/>
              </a:lnSpc>
              <a:buClr>
                <a:srgbClr val="FF7300"/>
              </a:buClr>
              <a:buFont typeface="Arial" panose="020B0604020202020204" pitchFamily="34" charset="0"/>
              <a:buChar char="‒"/>
            </a:pPr>
            <a:r>
              <a:rPr lang="cs-CZ" sz="2400" dirty="0" err="1">
                <a:solidFill>
                  <a:srgbClr val="FF7300"/>
                </a:solidFill>
              </a:rPr>
              <a:t>f</a:t>
            </a:r>
            <a:r>
              <a:rPr lang="cs-CZ" sz="2400" b="0" dirty="0" err="1">
                <a:solidFill>
                  <a:srgbClr val="FF7300"/>
                </a:solidFill>
                <a:latin typeface="+mn-lt"/>
                <a:ea typeface="+mn-ea"/>
                <a:cs typeface="+mn-cs"/>
              </a:rPr>
              <a:t>acebook</a:t>
            </a:r>
            <a:endParaRPr lang="cs-CZ" sz="2400" dirty="0">
              <a:solidFill>
                <a:srgbClr val="FF7300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6EE3835-91D7-4399-B969-0180A3991FA8}"/>
              </a:ext>
            </a:extLst>
          </p:cNvPr>
          <p:cNvSpPr/>
          <p:nvPr/>
        </p:nvSpPr>
        <p:spPr bwMode="auto">
          <a:xfrm>
            <a:off x="10505440" y="5954752"/>
            <a:ext cx="1423679" cy="771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61A404-F423-49F2-94F9-BAFCB8C49188}"/>
              </a:ext>
            </a:extLst>
          </p:cNvPr>
          <p:cNvSpPr txBox="1"/>
          <p:nvPr/>
        </p:nvSpPr>
        <p:spPr>
          <a:xfrm>
            <a:off x="7214069" y="5904834"/>
            <a:ext cx="456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i="1" dirty="0">
                <a:solidFill>
                  <a:srgbClr val="FF7300"/>
                </a:solidFill>
                <a:latin typeface="+mn-lt"/>
              </a:rPr>
              <a:t>Podpora povědomí a informovanosti o dění v (širší) komunitě.</a:t>
            </a:r>
          </a:p>
        </p:txBody>
      </p:sp>
    </p:spTree>
    <p:extLst>
      <p:ext uri="{BB962C8B-B14F-4D97-AF65-F5344CB8AC3E}">
        <p14:creationId xmlns:p14="http://schemas.microsoft.com/office/powerpoint/2010/main" val="2722621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AD16A9-B838-482A-ABE4-4FEA3D647C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5EE8C3-A681-46BA-824B-C3503A1CF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CD56A4-60BE-4086-B57F-6817F015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(Post)doktorandské školy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A087BD-F898-4598-AABA-9A2DF4B5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5054"/>
            <a:ext cx="10090240" cy="4426946"/>
          </a:xfrm>
        </p:spPr>
        <p:txBody>
          <a:bodyPr/>
          <a:lstStyle/>
          <a:p>
            <a:pPr marL="276225" indent="-276225" algn="just">
              <a:lnSpc>
                <a:spcPct val="107000"/>
              </a:lnSpc>
              <a:buNone/>
            </a:pPr>
            <a:r>
              <a:rPr lang="cs-CZ" sz="2400" dirty="0">
                <a:solidFill>
                  <a:srgbClr val="FF7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www.ped.muni.cz/postdokskola</a:t>
            </a:r>
          </a:p>
          <a:p>
            <a:pPr marL="277200" indent="0" algn="just">
              <a:lnSpc>
                <a:spcPct val="107000"/>
              </a:lnSpc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Informační podpora především začínajícím výzkumníkům na </a:t>
            </a:r>
            <a:r>
              <a:rPr lang="cs-CZ" sz="2400" dirty="0" err="1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 při hledání komplementární podpory k jejich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doktorskému studiu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 příležitostí vlastního profesního rozvoje v rámci (Post)doktorandské školy </a:t>
            </a:r>
            <a:r>
              <a:rPr lang="cs-CZ" sz="2400" dirty="0" err="1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MU.</a:t>
            </a:r>
          </a:p>
          <a:p>
            <a:pPr marL="457200" algn="just">
              <a:lnSpc>
                <a:spcPct val="107000"/>
              </a:lnSpc>
            </a:pPr>
            <a:endParaRPr lang="cs-CZ" sz="24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oučást webu doktorského studia</a:t>
            </a:r>
          </a:p>
          <a:p>
            <a:pPr marL="457200" algn="just">
              <a:lnSpc>
                <a:spcPct val="107000"/>
              </a:lnSpc>
            </a:pPr>
            <a:endParaRPr lang="cs-CZ" sz="24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eustále se rozvíjející prostor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7200" indent="0" algn="just">
              <a:lnSpc>
                <a:spcPct val="107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58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99FD46-6904-4D74-8407-6AAEFE38CE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FABC82-9996-44B0-A01D-CBC5305E6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48C0C3-A09C-4518-8A25-6EA7BFB86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Facebook – veřejná stránka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EBB5D42-E860-4E4F-BE23-814B03815F8D}"/>
              </a:ext>
            </a:extLst>
          </p:cNvPr>
          <p:cNvSpPr/>
          <p:nvPr/>
        </p:nvSpPr>
        <p:spPr bwMode="auto">
          <a:xfrm>
            <a:off x="10505440" y="5954752"/>
            <a:ext cx="1423679" cy="771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3E17C6-BD41-4CF1-92E6-4A698F52B86F}"/>
              </a:ext>
            </a:extLst>
          </p:cNvPr>
          <p:cNvSpPr txBox="1"/>
          <p:nvPr/>
        </p:nvSpPr>
        <p:spPr>
          <a:xfrm>
            <a:off x="718800" y="1142346"/>
            <a:ext cx="4865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300"/>
                </a:solidFill>
                <a:latin typeface="+mn-lt"/>
              </a:rPr>
              <a:t>www.facebook.com/postdokskola</a:t>
            </a:r>
          </a:p>
        </p:txBody>
      </p:sp>
      <p:sp>
        <p:nvSpPr>
          <p:cNvPr id="10" name="Nadpis 3">
            <a:extLst>
              <a:ext uri="{FF2B5EF4-FFF2-40B4-BE49-F238E27FC236}">
                <a16:creationId xmlns:a16="http://schemas.microsoft.com/office/drawing/2014/main" id="{A3450394-BE84-46F3-B34B-3C17D14BCBF9}"/>
              </a:ext>
            </a:extLst>
          </p:cNvPr>
          <p:cNvSpPr txBox="1">
            <a:spLocks/>
          </p:cNvSpPr>
          <p:nvPr/>
        </p:nvSpPr>
        <p:spPr>
          <a:xfrm>
            <a:off x="718800" y="2026357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2800" kern="0"/>
              <a:t>Facebook – skupina pro začínající výzkumníky na PdF MU</a:t>
            </a:r>
            <a:br>
              <a:rPr lang="cs-CZ" sz="2800" kern="0"/>
            </a:br>
            <a:endParaRPr lang="cs-CZ" sz="2800" kern="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ED76C89-5D4B-455C-8656-72B1619949D7}"/>
              </a:ext>
            </a:extLst>
          </p:cNvPr>
          <p:cNvSpPr txBox="1"/>
          <p:nvPr/>
        </p:nvSpPr>
        <p:spPr>
          <a:xfrm>
            <a:off x="718800" y="2477933"/>
            <a:ext cx="6498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300"/>
                </a:solidFill>
                <a:latin typeface="+mn-lt"/>
              </a:rPr>
              <a:t>www.facebook.com/groups/534986004068205</a:t>
            </a:r>
          </a:p>
        </p:txBody>
      </p:sp>
    </p:spTree>
    <p:extLst>
      <p:ext uri="{BB962C8B-B14F-4D97-AF65-F5344CB8AC3E}">
        <p14:creationId xmlns:p14="http://schemas.microsoft.com/office/powerpoint/2010/main" val="1285198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6F5FE9-93C4-415F-94F9-1CBDE7D34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251AB1-6DE7-4FC6-8291-04E07AE92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344B5D-46D5-4D2A-A1C2-8D74DE88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4776910" cy="451576"/>
          </a:xfrm>
        </p:spPr>
        <p:txBody>
          <a:bodyPr/>
          <a:lstStyle/>
          <a:p>
            <a:r>
              <a:rPr lang="cs-CZ" dirty="0"/>
              <a:t>Výhled n</a:t>
            </a:r>
            <a:r>
              <a:rPr lang="sk-SK" dirty="0">
                <a:solidFill>
                  <a:srgbClr val="0000DC"/>
                </a:solidFill>
              </a:rPr>
              <a:t>a </a:t>
            </a:r>
            <a:r>
              <a:rPr lang="sk-SK" dirty="0" err="1">
                <a:solidFill>
                  <a:srgbClr val="0000DC"/>
                </a:solidFill>
              </a:rPr>
              <a:t>další</a:t>
            </a:r>
            <a:r>
              <a:rPr lang="sk-SK" dirty="0">
                <a:solidFill>
                  <a:srgbClr val="0000DC"/>
                </a:solidFill>
              </a:rPr>
              <a:t> rozvoj</a:t>
            </a:r>
            <a:r>
              <a:rPr lang="sk-SK" sz="4000" dirty="0">
                <a:solidFill>
                  <a:srgbClr val="0000DC"/>
                </a:solidFill>
              </a:rPr>
              <a:t> (Post)doktorandské školy </a:t>
            </a:r>
            <a:r>
              <a:rPr lang="sk-SK" sz="4000" dirty="0" err="1">
                <a:solidFill>
                  <a:srgbClr val="0000DC"/>
                </a:solidFill>
              </a:rPr>
              <a:t>PdF</a:t>
            </a:r>
            <a:r>
              <a:rPr lang="sk-SK" sz="4000" dirty="0">
                <a:solidFill>
                  <a:srgbClr val="0000DC"/>
                </a:solidFill>
              </a:rPr>
              <a:t> MU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7D77692-E8DB-4B34-84DA-988D0C9DF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910022"/>
              </p:ext>
            </p:extLst>
          </p:nvPr>
        </p:nvGraphicFramePr>
        <p:xfrm>
          <a:off x="167268" y="-1270000"/>
          <a:ext cx="12323116" cy="8049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 descr="https://cdn.muni.cz/media/3201315/logolink_op_vvv_hor_barva_cz_crop.jpg?mode=crop&amp;center=0.5,0.5&amp;rnd=132239896400000000&amp;width=575">
            <a:extLst>
              <a:ext uri="{FF2B5EF4-FFF2-40B4-BE49-F238E27FC236}">
                <a16:creationId xmlns:a16="http://schemas.microsoft.com/office/drawing/2014/main" id="{6DF73D47-3023-4572-9CFF-846C9053D91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80" y="5892800"/>
            <a:ext cx="4433999" cy="7840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ál 7" descr="Přítelkyně posílající textové zprávy pomocí mobilních telefonů v kavárně">
            <a:extLst>
              <a:ext uri="{FF2B5EF4-FFF2-40B4-BE49-F238E27FC236}">
                <a16:creationId xmlns:a16="http://schemas.microsoft.com/office/drawing/2014/main" id="{D28E4560-B38B-42FE-B5CF-610AEE91E160}"/>
              </a:ext>
            </a:extLst>
          </p:cNvPr>
          <p:cNvSpPr/>
          <p:nvPr/>
        </p:nvSpPr>
        <p:spPr>
          <a:xfrm>
            <a:off x="1562369" y="4395502"/>
            <a:ext cx="949174" cy="949209"/>
          </a:xfrm>
          <a:prstGeom prst="ellipse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cs-CZ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4C26C88F-0C6C-450E-998D-BA2E6CEF745D}"/>
              </a:ext>
            </a:extLst>
          </p:cNvPr>
          <p:cNvGrpSpPr/>
          <p:nvPr/>
        </p:nvGrpSpPr>
        <p:grpSpPr>
          <a:xfrm>
            <a:off x="305594" y="5231204"/>
            <a:ext cx="3106680" cy="1110301"/>
            <a:chOff x="3346789" y="5752122"/>
            <a:chExt cx="3874402" cy="1390166"/>
          </a:xfrm>
        </p:grpSpPr>
        <p:sp>
          <p:nvSpPr>
            <p:cNvPr id="11" name="Obdélník: se zakulacenými rohy 10">
              <a:extLst>
                <a:ext uri="{FF2B5EF4-FFF2-40B4-BE49-F238E27FC236}">
                  <a16:creationId xmlns:a16="http://schemas.microsoft.com/office/drawing/2014/main" id="{DD0F2E0B-44FD-4640-B08B-6C6BD0D1086B}"/>
                </a:ext>
              </a:extLst>
            </p:cNvPr>
            <p:cNvSpPr/>
            <p:nvPr/>
          </p:nvSpPr>
          <p:spPr>
            <a:xfrm>
              <a:off x="3438101" y="5792481"/>
              <a:ext cx="3783090" cy="12112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bdélník: se zakulacenými rohy 4">
              <a:extLst>
                <a:ext uri="{FF2B5EF4-FFF2-40B4-BE49-F238E27FC236}">
                  <a16:creationId xmlns:a16="http://schemas.microsoft.com/office/drawing/2014/main" id="{3318DF3C-4668-403D-8225-D3222815A784}"/>
                </a:ext>
              </a:extLst>
            </p:cNvPr>
            <p:cNvSpPr txBox="1"/>
            <p:nvPr/>
          </p:nvSpPr>
          <p:spPr>
            <a:xfrm>
              <a:off x="3346789" y="5752122"/>
              <a:ext cx="3874402" cy="1390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3273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kern="1200" dirty="0"/>
                <a:t>Podpora rozvíjení přenositelných dovedností</a:t>
              </a:r>
            </a:p>
          </p:txBody>
        </p:sp>
      </p:grpSp>
      <p:sp>
        <p:nvSpPr>
          <p:cNvPr id="13" name="Ovál 12">
            <a:extLst>
              <a:ext uri="{FF2B5EF4-FFF2-40B4-BE49-F238E27FC236}">
                <a16:creationId xmlns:a16="http://schemas.microsoft.com/office/drawing/2014/main" id="{856EE775-698A-4C03-BFDA-BA6BB53ECC37}"/>
              </a:ext>
            </a:extLst>
          </p:cNvPr>
          <p:cNvSpPr/>
          <p:nvPr/>
        </p:nvSpPr>
        <p:spPr>
          <a:xfrm>
            <a:off x="3213855" y="4589065"/>
            <a:ext cx="95088" cy="9508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53D0474-BD2B-4001-B486-9C8E2500AE82}"/>
              </a:ext>
            </a:extLst>
          </p:cNvPr>
          <p:cNvSpPr/>
          <p:nvPr/>
        </p:nvSpPr>
        <p:spPr>
          <a:xfrm>
            <a:off x="2833366" y="4736023"/>
            <a:ext cx="95088" cy="9508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12AD2A83-6E1C-4EA1-B1C5-762C7B5160DE}"/>
              </a:ext>
            </a:extLst>
          </p:cNvPr>
          <p:cNvSpPr/>
          <p:nvPr/>
        </p:nvSpPr>
        <p:spPr>
          <a:xfrm>
            <a:off x="2641739" y="4775019"/>
            <a:ext cx="95088" cy="9508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44E3069F-8659-412D-9598-942A501504D2}"/>
              </a:ext>
            </a:extLst>
          </p:cNvPr>
          <p:cNvSpPr/>
          <p:nvPr/>
        </p:nvSpPr>
        <p:spPr>
          <a:xfrm>
            <a:off x="3038682" y="4688479"/>
            <a:ext cx="95088" cy="9508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9430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603A3246-935D-7E4B-B471-A8D9D84FDA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53B04A-E3B3-5946-B4CB-3F70202E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62" y="4248779"/>
            <a:ext cx="11361600" cy="1171580"/>
          </a:xfrm>
        </p:spPr>
        <p:txBody>
          <a:bodyPr numCol="2"/>
          <a:lstStyle/>
          <a:p>
            <a:pPr>
              <a:lnSpc>
                <a:spcPct val="100000"/>
              </a:lnSpc>
            </a:pPr>
            <a:r>
              <a:rPr lang="sk-SK" sz="2800" dirty="0">
                <a:solidFill>
                  <a:srgbClr val="0000DC"/>
                </a:solidFill>
                <a:latin typeface="+mn-lt"/>
              </a:rPr>
              <a:t>(Post)doktorandská škola </a:t>
            </a: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r>
              <a:rPr lang="sk-SK" sz="2800" dirty="0" err="1">
                <a:solidFill>
                  <a:srgbClr val="0000DC"/>
                </a:solidFill>
                <a:latin typeface="+mn-lt"/>
              </a:rPr>
              <a:t>PdF</a:t>
            </a:r>
            <a:r>
              <a:rPr lang="sk-SK" sz="2800" dirty="0">
                <a:solidFill>
                  <a:srgbClr val="0000DC"/>
                </a:solidFill>
                <a:latin typeface="+mn-lt"/>
              </a:rPr>
              <a:t> MU</a:t>
            </a: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r>
              <a:rPr lang="sk-SK" sz="2400" b="0" dirty="0">
                <a:solidFill>
                  <a:srgbClr val="0000DC"/>
                </a:solidFill>
                <a:latin typeface="+mn-lt"/>
              </a:rPr>
              <a:t>prof. PhDr. Mgr. Tomáš Janík, </a:t>
            </a:r>
            <a:r>
              <a:rPr lang="sk-SK" sz="2400" b="0" dirty="0" err="1">
                <a:solidFill>
                  <a:srgbClr val="0000DC"/>
                </a:solidFill>
                <a:latin typeface="+mn-lt"/>
              </a:rPr>
              <a:t>Ph.D</a:t>
            </a:r>
            <a:r>
              <a:rPr lang="sk-SK" sz="2400" b="0" dirty="0">
                <a:solidFill>
                  <a:srgbClr val="0000DC"/>
                </a:solidFill>
                <a:latin typeface="+mn-lt"/>
              </a:rPr>
              <a:t>.</a:t>
            </a: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r>
              <a:rPr lang="sk-SK" sz="2400" b="0" dirty="0">
                <a:solidFill>
                  <a:srgbClr val="0000DC"/>
                </a:solidFill>
                <a:latin typeface="+mn-lt"/>
              </a:rPr>
              <a:t>tjanik@ped.muni.cz</a:t>
            </a: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br>
              <a:rPr lang="sk-SK" sz="2800" dirty="0">
                <a:solidFill>
                  <a:srgbClr val="0000DC"/>
                </a:solidFill>
                <a:latin typeface="+mn-lt"/>
              </a:rPr>
            </a:br>
            <a:r>
              <a:rPr lang="sk-SK" sz="2400" b="0" dirty="0">
                <a:solidFill>
                  <a:srgbClr val="0000DC"/>
                </a:solidFill>
                <a:latin typeface="+mn-lt"/>
              </a:rPr>
              <a:t>Mgr. Jana Veličková </a:t>
            </a:r>
            <a:br>
              <a:rPr lang="sk-SK" sz="2400" b="0" dirty="0">
                <a:solidFill>
                  <a:srgbClr val="0000DC"/>
                </a:solidFill>
                <a:latin typeface="+mn-lt"/>
              </a:rPr>
            </a:br>
            <a:r>
              <a:rPr lang="sk-SK" sz="2400" b="0" dirty="0">
                <a:solidFill>
                  <a:srgbClr val="0000DC"/>
                </a:solidFill>
                <a:latin typeface="+mn-lt"/>
              </a:rPr>
              <a:t>velickova@ped.muni.cz</a:t>
            </a:r>
            <a:br>
              <a:rPr lang="sk-SK" sz="3200" dirty="0">
                <a:solidFill>
                  <a:srgbClr val="0000DC"/>
                </a:solidFill>
              </a:rPr>
            </a:br>
            <a:br>
              <a:rPr lang="sk-SK" sz="3200" dirty="0">
                <a:solidFill>
                  <a:srgbClr val="0000DC"/>
                </a:solidFill>
              </a:rPr>
            </a:br>
            <a:endParaRPr lang="sk-SK" sz="3200" dirty="0">
              <a:solidFill>
                <a:srgbClr val="0000DC"/>
              </a:solidFill>
            </a:endParaRP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AA177F86-3ACB-4245-8E29-87E3F34CDA24}"/>
              </a:ext>
            </a:extLst>
          </p:cNvPr>
          <p:cNvSpPr txBox="1">
            <a:spLocks/>
          </p:cNvSpPr>
          <p:nvPr/>
        </p:nvSpPr>
        <p:spPr>
          <a:xfrm>
            <a:off x="1069062" y="1810379"/>
            <a:ext cx="11361600" cy="11715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>
              <a:lnSpc>
                <a:spcPct val="150000"/>
              </a:lnSpc>
            </a:pPr>
            <a:br>
              <a:rPr lang="sk-SK" sz="3200" kern="0" dirty="0">
                <a:solidFill>
                  <a:srgbClr val="0000DC"/>
                </a:solidFill>
              </a:rPr>
            </a:br>
            <a:br>
              <a:rPr lang="sk-SK" sz="3200" kern="0" dirty="0">
                <a:solidFill>
                  <a:srgbClr val="0000DC"/>
                </a:solidFill>
              </a:rPr>
            </a:br>
            <a:endParaRPr lang="sk-SK" sz="3200" kern="0" dirty="0">
              <a:solidFill>
                <a:srgbClr val="0000DC"/>
              </a:solidFill>
            </a:endParaRP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2F0C25F7-2A45-4351-93C8-CD0F98546CD9}"/>
              </a:ext>
            </a:extLst>
          </p:cNvPr>
          <p:cNvSpPr txBox="1">
            <a:spLocks/>
          </p:cNvSpPr>
          <p:nvPr/>
        </p:nvSpPr>
        <p:spPr>
          <a:xfrm>
            <a:off x="1069062" y="2023431"/>
            <a:ext cx="11361600" cy="11715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sk-SK" sz="2800" kern="0" dirty="0" err="1">
                <a:solidFill>
                  <a:srgbClr val="0000DC"/>
                </a:solidFill>
                <a:latin typeface="+mn-lt"/>
              </a:rPr>
              <a:t>Děkujeme</a:t>
            </a:r>
            <a:r>
              <a:rPr lang="sk-SK" sz="2800" kern="0" dirty="0">
                <a:solidFill>
                  <a:srgbClr val="0000DC"/>
                </a:solidFill>
                <a:latin typeface="+mn-lt"/>
              </a:rPr>
              <a:t> za </a:t>
            </a:r>
            <a:r>
              <a:rPr lang="sk-SK" sz="2800" kern="0" dirty="0" err="1">
                <a:solidFill>
                  <a:srgbClr val="0000DC"/>
                </a:solidFill>
                <a:latin typeface="+mn-lt"/>
              </a:rPr>
              <a:t>pozornost</a:t>
            </a:r>
            <a:r>
              <a:rPr lang="sk-SK" sz="2800" kern="0" dirty="0">
                <a:solidFill>
                  <a:srgbClr val="0000DC"/>
                </a:solidFill>
                <a:latin typeface="+mn-lt"/>
              </a:rPr>
              <a:t>.</a:t>
            </a:r>
            <a:br>
              <a:rPr lang="sk-SK" sz="3200" kern="0" dirty="0">
                <a:solidFill>
                  <a:srgbClr val="0000DC"/>
                </a:solidFill>
              </a:rPr>
            </a:br>
            <a:br>
              <a:rPr lang="sk-SK" sz="3200" kern="0" dirty="0">
                <a:solidFill>
                  <a:srgbClr val="0000DC"/>
                </a:solidFill>
              </a:rPr>
            </a:br>
            <a:endParaRPr lang="sk-SK" sz="3200" kern="0" dirty="0">
              <a:solidFill>
                <a:srgbClr val="0000DC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95A7B4-2219-4BF4-8770-BBF8B068B8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Otevření (Post)doktorandské školy, 11. 2. 2021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135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E5ACBA-C359-40A8-9A77-A4955D7DD7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CDBC9F-0915-4D73-BF61-0A7D61F1A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pic>
        <p:nvPicPr>
          <p:cNvPr id="6" name="Obrázek 5" descr="Question Mark Note Duplicate · Free image on Pixabay">
            <a:extLst>
              <a:ext uri="{FF2B5EF4-FFF2-40B4-BE49-F238E27FC236}">
                <a16:creationId xmlns:a16="http://schemas.microsoft.com/office/drawing/2014/main" id="{E5FFEFD0-D567-43F9-BC4B-1CBBA575A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525" y="692150"/>
            <a:ext cx="7700149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385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9C8747-AA87-48C2-9BA0-C2BDEADF47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65E571-C3D7-4A72-AE59-80D35C5CDF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9B7A0E-04A1-45C5-97DD-FF08BEE4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8637"/>
            <a:ext cx="10753200" cy="451576"/>
          </a:xfrm>
        </p:spPr>
        <p:txBody>
          <a:bodyPr/>
          <a:lstStyle/>
          <a:p>
            <a:r>
              <a:rPr lang="cs-CZ" dirty="0"/>
              <a:t>Doktorandská škola jako idea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CA329D-2CA8-4302-A3B2-0893CEFC7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616" y="1298438"/>
            <a:ext cx="11033088" cy="4661337"/>
          </a:xfrm>
        </p:spPr>
        <p:txBody>
          <a:bodyPr/>
          <a:lstStyle/>
          <a:p>
            <a:r>
              <a:rPr lang="cs-CZ" sz="2200" dirty="0"/>
              <a:t>Škola je dobře uspořádaná forma pedagogické podpory těm, kteří se chtějí / mají / musí něčemu (na)učit.</a:t>
            </a:r>
          </a:p>
          <a:p>
            <a:r>
              <a:rPr lang="cs-CZ" sz="2200" dirty="0"/>
              <a:t>Škola (</a:t>
            </a:r>
            <a:r>
              <a:rPr lang="cs-CZ" sz="2200" dirty="0" err="1"/>
              <a:t>scholé</a:t>
            </a:r>
            <a:r>
              <a:rPr lang="cs-CZ" sz="2200" dirty="0"/>
              <a:t>) v původním významu znamená </a:t>
            </a:r>
            <a:r>
              <a:rPr lang="cs-CZ" sz="2200" dirty="0" err="1"/>
              <a:t>prázdeň</a:t>
            </a:r>
            <a:r>
              <a:rPr lang="cs-CZ" sz="2200" dirty="0"/>
              <a:t> a odkazuje k aktivitám provozovaným v čase ne-</a:t>
            </a:r>
            <a:r>
              <a:rPr lang="cs-CZ" sz="2200" dirty="0" err="1"/>
              <a:t>dělním</a:t>
            </a:r>
            <a:r>
              <a:rPr lang="cs-CZ" sz="2200" dirty="0"/>
              <a:t>.</a:t>
            </a:r>
          </a:p>
          <a:p>
            <a:r>
              <a:rPr lang="cs-CZ" sz="2200" dirty="0"/>
              <a:t>Představuje protiváhu k aktivitám provozovaným ve všední dny: typicky k práci. </a:t>
            </a:r>
          </a:p>
          <a:p>
            <a:r>
              <a:rPr lang="cs-CZ" sz="2200" dirty="0"/>
              <a:t>Škola a neděle jsou provázány – mají vést k sebe-přesahu a mají mít ráz sváteční.</a:t>
            </a:r>
          </a:p>
          <a:p>
            <a:r>
              <a:rPr lang="cs-CZ" sz="2200" dirty="0"/>
              <a:t>Doktorandská škola jako univerzitní společenství těch, kteří se učí, a těch, kteří je přitom podporují. </a:t>
            </a:r>
          </a:p>
          <a:p>
            <a:r>
              <a:rPr lang="cs-CZ" sz="2200" dirty="0"/>
              <a:t>Doktorandská škola jako „vysoké učení“ – dává šanci, že povede k sebe-přesahu a bude mít ráz sváteční.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101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3A583D-64B8-49F0-B24D-BA9E1E0E45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Otevření (Post)doktorandské školy, 11. 2. 2021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CE0390-9D54-4142-BB2B-A2EFA72492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904D1541-5949-449F-A58E-30388A36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486" y="574945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koncept: Evropa </a:t>
            </a:r>
            <a:br>
              <a:rPr lang="cs-CZ" dirty="0"/>
            </a:b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38BFA1DC-168B-4D90-9666-B59BE85D4BF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722" y="1359001"/>
            <a:ext cx="8159118" cy="4139998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/>
              <a:t>Doctoral</a:t>
            </a:r>
            <a:r>
              <a:rPr lang="cs-CZ" sz="1800" b="1" dirty="0"/>
              <a:t> </a:t>
            </a:r>
            <a:r>
              <a:rPr lang="cs-CZ" sz="1800" b="1" dirty="0" err="1"/>
              <a:t>school</a:t>
            </a:r>
            <a:r>
              <a:rPr lang="cs-CZ" sz="1800" b="1" dirty="0"/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Alpen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-Adria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Universität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Rakousko;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Doctoral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Warsaw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Polsko,…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Doctoral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academy</a:t>
            </a: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Cardiff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University, Spojené království;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Vienna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Doctoral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Academies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Rakousko,…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Doctoral</a:t>
            </a: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College</a:t>
            </a: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Université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de Paris, Francie;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Doctoral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College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University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Bath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Spojené království,… </a:t>
            </a: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Ceitec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MU ČR; </a:t>
            </a:r>
            <a:r>
              <a:rPr lang="cs-CZ" sz="1800" kern="0" dirty="0"/>
              <a:t>MUNI </a:t>
            </a:r>
            <a:r>
              <a:rPr lang="cs-CZ" sz="1800" b="1" kern="0" dirty="0"/>
              <a:t>Ph.D. Academia</a:t>
            </a:r>
            <a:r>
              <a:rPr lang="cs-CZ" sz="1800" kern="0" dirty="0"/>
              <a:t>, ČR</a:t>
            </a:r>
            <a:endParaRPr lang="cs-CZ" sz="1800" b="1" kern="0" dirty="0"/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/>
              <a:t>Graduiertenakademie</a:t>
            </a:r>
            <a:r>
              <a:rPr lang="cs-CZ" sz="1800" b="1" dirty="0"/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Universität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Hildesheim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Německo;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Graduiertenakademie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Universität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Heidelberg,…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/>
              <a:t>Graduiertenschule</a:t>
            </a:r>
            <a:r>
              <a:rPr lang="cs-CZ" sz="1800" b="1" dirty="0"/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Universität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Hamburg,…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 err="1"/>
              <a:t>Doctoral</a:t>
            </a:r>
            <a:r>
              <a:rPr lang="cs-CZ" sz="1800" b="1" dirty="0"/>
              <a:t> Study Hub </a:t>
            </a:r>
            <a:r>
              <a:rPr lang="cs-CZ" sz="1800" dirty="0"/>
              <a:t>Karlova univerzita, Praha; </a:t>
            </a:r>
            <a:r>
              <a:rPr lang="cs-CZ" sz="1800" dirty="0" err="1"/>
              <a:t>Doctoral</a:t>
            </a:r>
            <a:r>
              <a:rPr lang="cs-CZ" sz="1800" dirty="0"/>
              <a:t> </a:t>
            </a:r>
            <a:r>
              <a:rPr lang="cs-CZ" sz="1800" dirty="0" err="1"/>
              <a:t>research</a:t>
            </a:r>
            <a:r>
              <a:rPr lang="cs-CZ" sz="1800" dirty="0"/>
              <a:t> hub, University </a:t>
            </a:r>
            <a:r>
              <a:rPr lang="cs-CZ" sz="1800" dirty="0" err="1"/>
              <a:t>of</a:t>
            </a:r>
            <a:r>
              <a:rPr lang="cs-CZ" sz="1800" dirty="0"/>
              <a:t> Birmingham, Spojené království 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/>
              <a:t>Doktorandská škola </a:t>
            </a:r>
            <a:r>
              <a:rPr lang="sk-SK" sz="1800" dirty="0"/>
              <a:t>Pedagogické fakulty Univerzity Mateja Bela v Banské Bystrici</a:t>
            </a:r>
            <a:endParaRPr lang="cs-CZ" sz="1800" dirty="0"/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b="1" dirty="0"/>
              <a:t>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 </a:t>
            </a:r>
          </a:p>
          <a:p>
            <a:endParaRPr lang="en-US" sz="1800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BA6728C2-D766-43BB-B7C9-002D90DE766F}"/>
              </a:ext>
            </a:extLst>
          </p:cNvPr>
          <p:cNvSpPr txBox="1">
            <a:spLocks/>
          </p:cNvSpPr>
          <p:nvPr/>
        </p:nvSpPr>
        <p:spPr>
          <a:xfrm>
            <a:off x="8640000" y="3332480"/>
            <a:ext cx="2449198" cy="21665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7468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ál 16">
            <a:extLst>
              <a:ext uri="{FF2B5EF4-FFF2-40B4-BE49-F238E27FC236}">
                <a16:creationId xmlns:a16="http://schemas.microsoft.com/office/drawing/2014/main" id="{03925A41-85E0-4038-9899-0449A8F94F70}"/>
              </a:ext>
            </a:extLst>
          </p:cNvPr>
          <p:cNvSpPr/>
          <p:nvPr/>
        </p:nvSpPr>
        <p:spPr bwMode="auto">
          <a:xfrm>
            <a:off x="7926375" y="3185143"/>
            <a:ext cx="2523233" cy="6497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AE3C6E09-3EE4-4524-A4E0-4A06A92C8B9F}"/>
              </a:ext>
            </a:extLst>
          </p:cNvPr>
          <p:cNvSpPr/>
          <p:nvPr/>
        </p:nvSpPr>
        <p:spPr bwMode="auto">
          <a:xfrm>
            <a:off x="1929040" y="1741007"/>
            <a:ext cx="1203861" cy="35380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4160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koncept: Evropa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139911C6-C97A-4092-B4B6-B5FA630B1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5410649"/>
              </p:ext>
            </p:extLst>
          </p:nvPr>
        </p:nvGraphicFramePr>
        <p:xfrm>
          <a:off x="6853430" y="2157056"/>
          <a:ext cx="3965987" cy="270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924B5C2E-C555-42B0-92FF-498CEF23AD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5698010"/>
              </p:ext>
            </p:extLst>
          </p:nvPr>
        </p:nvGraphicFramePr>
        <p:xfrm>
          <a:off x="1768859" y="2199790"/>
          <a:ext cx="3569713" cy="270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3C0B04E0-2271-474D-B813-0A92C09E1264}"/>
              </a:ext>
            </a:extLst>
          </p:cNvPr>
          <p:cNvSpPr txBox="1"/>
          <p:nvPr/>
        </p:nvSpPr>
        <p:spPr>
          <a:xfrm>
            <a:off x="1768859" y="5334973"/>
            <a:ext cx="3320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Univerzitní úroveň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EF13637-3D43-4E55-858E-F1DA78386C70}"/>
              </a:ext>
            </a:extLst>
          </p:cNvPr>
          <p:cNvSpPr txBox="1"/>
          <p:nvPr/>
        </p:nvSpPr>
        <p:spPr>
          <a:xfrm>
            <a:off x="7405582" y="5279044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Fakultní úroveň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4C16BD9-355D-42EB-B8AC-C31D1ABBA174}"/>
              </a:ext>
            </a:extLst>
          </p:cNvPr>
          <p:cNvSpPr txBox="1"/>
          <p:nvPr/>
        </p:nvSpPr>
        <p:spPr>
          <a:xfrm>
            <a:off x="720000" y="1217787"/>
            <a:ext cx="461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…dle způsobu organizace</a:t>
            </a:r>
          </a:p>
        </p:txBody>
      </p:sp>
    </p:spTree>
    <p:extLst>
      <p:ext uri="{BB962C8B-B14F-4D97-AF65-F5344CB8AC3E}">
        <p14:creationId xmlns:p14="http://schemas.microsoft.com/office/powerpoint/2010/main" val="285624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3207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koncept: Evropa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B9BC0EB-1B45-4EE2-974C-113FD6A0A438}"/>
              </a:ext>
            </a:extLst>
          </p:cNvPr>
          <p:cNvSpPr txBox="1"/>
          <p:nvPr/>
        </p:nvSpPr>
        <p:spPr>
          <a:xfrm>
            <a:off x="720000" y="4680776"/>
            <a:ext cx="344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Doktorandské školy sdružené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F4BC277-1E60-4142-9FDA-2E169EEEADFF}"/>
              </a:ext>
            </a:extLst>
          </p:cNvPr>
          <p:cNvSpPr txBox="1"/>
          <p:nvPr/>
        </p:nvSpPr>
        <p:spPr>
          <a:xfrm>
            <a:off x="720000" y="1217787"/>
            <a:ext cx="461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…dle způsobu organizace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5A72848-06E8-446E-91D8-DDE912687F5B}"/>
              </a:ext>
            </a:extLst>
          </p:cNvPr>
          <p:cNvSpPr/>
          <p:nvPr/>
        </p:nvSpPr>
        <p:spPr bwMode="auto">
          <a:xfrm>
            <a:off x="4485824" y="4598721"/>
            <a:ext cx="5968815" cy="1303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4594FCDD-176D-4A68-B2B0-87B2CFD7D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489395"/>
              </p:ext>
            </p:extLst>
          </p:nvPr>
        </p:nvGraphicFramePr>
        <p:xfrm>
          <a:off x="4580314" y="4732388"/>
          <a:ext cx="5743318" cy="1169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60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3BC9D6BE-F8C0-41ED-8E7C-D5821B98FD9B}"/>
              </a:ext>
            </a:extLst>
          </p:cNvPr>
          <p:cNvSpPr/>
          <p:nvPr/>
        </p:nvSpPr>
        <p:spPr bwMode="auto">
          <a:xfrm>
            <a:off x="4485824" y="4598721"/>
            <a:ext cx="5968815" cy="1303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45347"/>
            <a:ext cx="10753200" cy="451576"/>
          </a:xfrm>
        </p:spPr>
        <p:txBody>
          <a:bodyPr/>
          <a:lstStyle/>
          <a:p>
            <a:r>
              <a:rPr lang="cs-CZ" dirty="0"/>
              <a:t>Doktorandská škola jako koncept: Evropa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EB60A15-5C71-40F7-B03F-E6A35BD84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495483"/>
              </p:ext>
            </p:extLst>
          </p:nvPr>
        </p:nvGraphicFramePr>
        <p:xfrm>
          <a:off x="4580314" y="4732388"/>
          <a:ext cx="5743318" cy="1169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DA9A876-4B37-4A66-B0B7-9123271EF3E7}"/>
              </a:ext>
            </a:extLst>
          </p:cNvPr>
          <p:cNvGraphicFramePr/>
          <p:nvPr/>
        </p:nvGraphicFramePr>
        <p:xfrm>
          <a:off x="4562057" y="2181377"/>
          <a:ext cx="5779833" cy="1303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Rovnoramenný trojúhelník 11">
            <a:extLst>
              <a:ext uri="{FF2B5EF4-FFF2-40B4-BE49-F238E27FC236}">
                <a16:creationId xmlns:a16="http://schemas.microsoft.com/office/drawing/2014/main" id="{BD585910-55D8-4E9C-A47F-D25A23E6CFA3}"/>
              </a:ext>
            </a:extLst>
          </p:cNvPr>
          <p:cNvSpPr/>
          <p:nvPr/>
        </p:nvSpPr>
        <p:spPr bwMode="auto">
          <a:xfrm>
            <a:off x="4449309" y="1611946"/>
            <a:ext cx="6005330" cy="794297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17715BB-54BC-4B71-A92E-D5460B28CB29}"/>
              </a:ext>
            </a:extLst>
          </p:cNvPr>
          <p:cNvSpPr txBox="1"/>
          <p:nvPr/>
        </p:nvSpPr>
        <p:spPr>
          <a:xfrm>
            <a:off x="720000" y="2334124"/>
            <a:ext cx="3232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Doktorandské školy zastřešující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B9BC0EB-1B45-4EE2-974C-113FD6A0A438}"/>
              </a:ext>
            </a:extLst>
          </p:cNvPr>
          <p:cNvSpPr txBox="1"/>
          <p:nvPr/>
        </p:nvSpPr>
        <p:spPr>
          <a:xfrm>
            <a:off x="720000" y="4680776"/>
            <a:ext cx="344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7300"/>
                </a:solidFill>
                <a:latin typeface="+mn-lt"/>
              </a:rPr>
              <a:t>Doktorandské školy sdružené</a:t>
            </a:r>
          </a:p>
          <a:p>
            <a:pPr algn="l"/>
            <a:endParaRPr lang="cs-CZ" sz="2800" b="1" dirty="0">
              <a:solidFill>
                <a:srgbClr val="FF7300"/>
              </a:solidFill>
              <a:latin typeface="+mn-lt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F4BC277-1E60-4142-9FDA-2E169EEEADFF}"/>
              </a:ext>
            </a:extLst>
          </p:cNvPr>
          <p:cNvSpPr txBox="1"/>
          <p:nvPr/>
        </p:nvSpPr>
        <p:spPr>
          <a:xfrm>
            <a:off x="720000" y="1217787"/>
            <a:ext cx="461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…dle způsobu organizace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FAB613-5CA6-40A4-B8C5-B2E1BFC4DF9B}"/>
              </a:ext>
            </a:extLst>
          </p:cNvPr>
          <p:cNvSpPr txBox="1"/>
          <p:nvPr/>
        </p:nvSpPr>
        <p:spPr>
          <a:xfrm>
            <a:off x="6392269" y="4593223"/>
            <a:ext cx="224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000" b="1" dirty="0">
                <a:solidFill>
                  <a:schemeClr val="tx2"/>
                </a:solidFill>
                <a:latin typeface="+mn-lt"/>
              </a:rPr>
              <a:t>Interdisciplinární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D205D6E-35D9-4FBB-9FCC-99FC94AAE19B}"/>
              </a:ext>
            </a:extLst>
          </p:cNvPr>
          <p:cNvSpPr txBox="1"/>
          <p:nvPr/>
        </p:nvSpPr>
        <p:spPr>
          <a:xfrm>
            <a:off x="6309850" y="2005582"/>
            <a:ext cx="2377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000" b="1" dirty="0">
                <a:solidFill>
                  <a:schemeClr val="tx2"/>
                </a:solidFill>
                <a:latin typeface="+mn-lt"/>
              </a:rPr>
              <a:t>Transdisciplinární</a:t>
            </a:r>
          </a:p>
        </p:txBody>
      </p:sp>
    </p:spTree>
    <p:extLst>
      <p:ext uri="{BB962C8B-B14F-4D97-AF65-F5344CB8AC3E}">
        <p14:creationId xmlns:p14="http://schemas.microsoft.com/office/powerpoint/2010/main" val="259619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3BC9D6BE-F8C0-41ED-8E7C-D5821B98FD9B}"/>
              </a:ext>
            </a:extLst>
          </p:cNvPr>
          <p:cNvSpPr/>
          <p:nvPr/>
        </p:nvSpPr>
        <p:spPr bwMode="auto">
          <a:xfrm>
            <a:off x="4485824" y="4598721"/>
            <a:ext cx="5968815" cy="1303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AD741B-8791-4C93-A0C6-421571E81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Otevření (Post)doktorandské školy, 11. 2. 2021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8AE0E-0571-4216-A87C-F5BA6BDEA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78DAA4-7EAB-418F-A9F0-A8626AF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7491"/>
            <a:ext cx="10753200" cy="451576"/>
          </a:xfrm>
        </p:spPr>
        <p:txBody>
          <a:bodyPr/>
          <a:lstStyle/>
          <a:p>
            <a:r>
              <a:rPr lang="cs-CZ" dirty="0"/>
              <a:t>Doktorandská škola </a:t>
            </a:r>
            <a:r>
              <a:rPr lang="cs-CZ" dirty="0" err="1"/>
              <a:t>PdF</a:t>
            </a:r>
            <a:r>
              <a:rPr lang="cs-CZ" dirty="0"/>
              <a:t> MU jako koncept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EB60A15-5C71-40F7-B03F-E6A35BD84DD8}"/>
              </a:ext>
            </a:extLst>
          </p:cNvPr>
          <p:cNvGraphicFramePr/>
          <p:nvPr/>
        </p:nvGraphicFramePr>
        <p:xfrm>
          <a:off x="4580314" y="4732388"/>
          <a:ext cx="5743318" cy="1169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vnoramenný trojúhelník 11">
            <a:extLst>
              <a:ext uri="{FF2B5EF4-FFF2-40B4-BE49-F238E27FC236}">
                <a16:creationId xmlns:a16="http://schemas.microsoft.com/office/drawing/2014/main" id="{BD585910-55D8-4E9C-A47F-D25A23E6CFA3}"/>
              </a:ext>
            </a:extLst>
          </p:cNvPr>
          <p:cNvSpPr/>
          <p:nvPr/>
        </p:nvSpPr>
        <p:spPr bwMode="auto">
          <a:xfrm>
            <a:off x="4449308" y="3684564"/>
            <a:ext cx="6005330" cy="794297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F4BC277-1E60-4142-9FDA-2E169EEEADFF}"/>
              </a:ext>
            </a:extLst>
          </p:cNvPr>
          <p:cNvSpPr txBox="1"/>
          <p:nvPr/>
        </p:nvSpPr>
        <p:spPr>
          <a:xfrm>
            <a:off x="720000" y="1217787"/>
            <a:ext cx="461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b="1" dirty="0">
                <a:solidFill>
                  <a:srgbClr val="FF7300"/>
                </a:solidFill>
                <a:latin typeface="+mn-lt"/>
              </a:rPr>
              <a:t>…dle způsobu organizace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FAB613-5CA6-40A4-B8C5-B2E1BFC4DF9B}"/>
              </a:ext>
            </a:extLst>
          </p:cNvPr>
          <p:cNvSpPr txBox="1"/>
          <p:nvPr/>
        </p:nvSpPr>
        <p:spPr>
          <a:xfrm>
            <a:off x="6392269" y="4593223"/>
            <a:ext cx="224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000" b="1" dirty="0">
                <a:solidFill>
                  <a:schemeClr val="tx2"/>
                </a:solidFill>
                <a:latin typeface="+mn-lt"/>
              </a:rPr>
              <a:t>Interdisciplinární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B2E0447-60A3-4FF1-B8D1-8341B93A2234}"/>
              </a:ext>
            </a:extLst>
          </p:cNvPr>
          <p:cNvSpPr txBox="1"/>
          <p:nvPr/>
        </p:nvSpPr>
        <p:spPr>
          <a:xfrm>
            <a:off x="6327219" y="4054623"/>
            <a:ext cx="2377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000" b="1" dirty="0">
                <a:solidFill>
                  <a:schemeClr val="tx2"/>
                </a:solidFill>
                <a:latin typeface="+mn-lt"/>
              </a:rPr>
              <a:t>Transdisciplinární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F43D66E-457A-40BD-93BF-43D38DAB0993}"/>
              </a:ext>
            </a:extLst>
          </p:cNvPr>
          <p:cNvSpPr txBox="1"/>
          <p:nvPr/>
        </p:nvSpPr>
        <p:spPr>
          <a:xfrm>
            <a:off x="414000" y="4937319"/>
            <a:ext cx="435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i="1" dirty="0">
                <a:solidFill>
                  <a:srgbClr val="FF7300"/>
                </a:solidFill>
                <a:latin typeface="+mn-lt"/>
              </a:rPr>
              <a:t>…mezioborovou spolupráci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EBC506AC-035D-4ED9-BC9A-51F4695E8E69}"/>
              </a:ext>
            </a:extLst>
          </p:cNvPr>
          <p:cNvSpPr txBox="1"/>
          <p:nvPr/>
        </p:nvSpPr>
        <p:spPr>
          <a:xfrm>
            <a:off x="404118" y="3651660"/>
            <a:ext cx="435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i="1" dirty="0">
                <a:solidFill>
                  <a:srgbClr val="FF7300"/>
                </a:solidFill>
                <a:latin typeface="+mn-lt"/>
              </a:rPr>
              <a:t>…vytvoření </a:t>
            </a:r>
            <a:r>
              <a:rPr lang="cs-CZ" i="1" dirty="0" err="1">
                <a:solidFill>
                  <a:srgbClr val="FF7300"/>
                </a:solidFill>
                <a:latin typeface="+mn-lt"/>
              </a:rPr>
              <a:t>nadoborové</a:t>
            </a:r>
            <a:r>
              <a:rPr lang="cs-CZ" i="1" dirty="0">
                <a:solidFill>
                  <a:srgbClr val="FF7300"/>
                </a:solidFill>
                <a:latin typeface="+mn-lt"/>
              </a:rPr>
              <a:t> platformy podporující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DFE05AE-F906-4264-BD61-039E846774DE}"/>
              </a:ext>
            </a:extLst>
          </p:cNvPr>
          <p:cNvSpPr txBox="1"/>
          <p:nvPr/>
        </p:nvSpPr>
        <p:spPr>
          <a:xfrm>
            <a:off x="404118" y="2726782"/>
            <a:ext cx="435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i="1" dirty="0">
                <a:solidFill>
                  <a:srgbClr val="FF7300"/>
                </a:solidFill>
                <a:latin typeface="+mn-lt"/>
              </a:rPr>
              <a:t>Cílem PDŠ </a:t>
            </a:r>
            <a:r>
              <a:rPr lang="cs-CZ" b="1" i="1" dirty="0" err="1">
                <a:solidFill>
                  <a:srgbClr val="FF7300"/>
                </a:solidFill>
                <a:latin typeface="+mn-lt"/>
              </a:rPr>
              <a:t>PdF</a:t>
            </a:r>
            <a:r>
              <a:rPr lang="cs-CZ" b="1" i="1" dirty="0">
                <a:solidFill>
                  <a:srgbClr val="FF7300"/>
                </a:solidFill>
                <a:latin typeface="+mn-lt"/>
              </a:rPr>
              <a:t> MU je…</a:t>
            </a:r>
          </a:p>
        </p:txBody>
      </p:sp>
    </p:spTree>
    <p:extLst>
      <p:ext uri="{BB962C8B-B14F-4D97-AF65-F5344CB8AC3E}">
        <p14:creationId xmlns:p14="http://schemas.microsoft.com/office/powerpoint/2010/main" val="375650389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0" id="{C41580A1-CC9A-4548-8DBC-E5E8A29A0393}" vid="{6CB2AD45-7726-3A49-A9CA-68BBCCB199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2738</Words>
  <Application>Microsoft Office PowerPoint</Application>
  <PresentationFormat>Širokoúhlá obrazovka</PresentationFormat>
  <Paragraphs>431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Gothic</vt:lpstr>
      <vt:lpstr>Symbol</vt:lpstr>
      <vt:lpstr>Tahoma</vt:lpstr>
      <vt:lpstr>Wingdings</vt:lpstr>
      <vt:lpstr>Prezentace_MU_CZ</vt:lpstr>
      <vt:lpstr>Otevření (Post)doktorandské školy  na Pedagogické fakultě Masarykovy univerzity v Brně  Implementace aktivit HR Award     11. 2. 2021 13:30 – 15:30 online</vt:lpstr>
      <vt:lpstr>Program</vt:lpstr>
      <vt:lpstr>Informace k pořizování snímků z dnešního setkání</vt:lpstr>
      <vt:lpstr>Doktorandská škola jako idea</vt:lpstr>
      <vt:lpstr>Doktorandská škola jako koncept: Evropa  </vt:lpstr>
      <vt:lpstr>Doktorandská škola jako koncept: Evropa </vt:lpstr>
      <vt:lpstr>Doktorandská škola jako koncept: Evropa  </vt:lpstr>
      <vt:lpstr>Doktorandská škola jako koncept: Evropa  </vt:lpstr>
      <vt:lpstr>Doktorandská škola PdF MU jako koncept  </vt:lpstr>
      <vt:lpstr>Doktorandská škola jako koncept: ČR </vt:lpstr>
      <vt:lpstr>Doktorandská škola jako koncept: ČR</vt:lpstr>
      <vt:lpstr>Doktorandská škola jako koncept</vt:lpstr>
      <vt:lpstr>Doktorandská škola jako koncept v ČR </vt:lpstr>
      <vt:lpstr>Doktorandská škola jako koncept v ČR </vt:lpstr>
      <vt:lpstr>Prezentace aplikace PowerPoint</vt:lpstr>
      <vt:lpstr>(Post)doktorandská škola PdF MU: koncepce</vt:lpstr>
      <vt:lpstr>(Post)doktorandská škola PdF MU: koncepce</vt:lpstr>
      <vt:lpstr>(Post)doktorandská škola PdF MU: koncepce</vt:lpstr>
      <vt:lpstr> </vt:lpstr>
      <vt:lpstr>Geneze (Post)doktorandské školy PdF MU</vt:lpstr>
      <vt:lpstr>Zjišťování potřeb začínajících výzkumníků </vt:lpstr>
      <vt:lpstr>Zjištění    Navazující akce</vt:lpstr>
      <vt:lpstr>Geneze (Post)doktorandské školy PdF MU</vt:lpstr>
      <vt:lpstr>Aktivity (Post)doktorandské školy PdF MU</vt:lpstr>
      <vt:lpstr>Metodologické workshopy </vt:lpstr>
      <vt:lpstr>Cyklus vyžádaných přednášek „Vysoké školství v pohybu: výzvy a odezvy“ </vt:lpstr>
      <vt:lpstr>Celofakultní konference studentů  Pedagogické fakulty MU</vt:lpstr>
      <vt:lpstr>PhD Day PdF MU </vt:lpstr>
      <vt:lpstr>Podpora v oblasti publikačních dovedností v angličtině</vt:lpstr>
      <vt:lpstr>Informační servis   </vt:lpstr>
      <vt:lpstr>Web (Post)doktorandské školy PdF MU</vt:lpstr>
      <vt:lpstr>Facebook – veřejná stránka </vt:lpstr>
      <vt:lpstr>Výhled na další rozvoj (Post)doktorandské školy PdF MU</vt:lpstr>
      <vt:lpstr>(Post)doktorandská škola  PdF MU prof. PhDr. Mgr. Tomáš Janík, Ph.D. tjanik@ped.muni.cz     Mgr. Jana Veličková  velickova@ped.muni.cz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Otevření (Post)doktorandské školy  na Pedagogické fakultě Masarykovy univerzity v Brně   11. 2. 2021 13:30 – 15:30 online</dc:title>
  <dc:creator>Jana Veličková</dc:creator>
  <cp:lastModifiedBy>Jana Veličková</cp:lastModifiedBy>
  <cp:revision>78</cp:revision>
  <cp:lastPrinted>2021-02-10T14:07:52Z</cp:lastPrinted>
  <dcterms:created xsi:type="dcterms:W3CDTF">2021-01-29T14:53:20Z</dcterms:created>
  <dcterms:modified xsi:type="dcterms:W3CDTF">2021-02-17T08:04:11Z</dcterms:modified>
</cp:coreProperties>
</file>